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4"/>
  </p:notesMasterIdLst>
  <p:sldIdLst>
    <p:sldId id="256" r:id="rId2"/>
    <p:sldId id="258" r:id="rId3"/>
    <p:sldId id="257" r:id="rId4"/>
    <p:sldId id="259" r:id="rId5"/>
    <p:sldId id="263" r:id="rId6"/>
    <p:sldId id="264" r:id="rId7"/>
    <p:sldId id="260" r:id="rId8"/>
    <p:sldId id="261" r:id="rId9"/>
    <p:sldId id="262" r:id="rId10"/>
    <p:sldId id="265" r:id="rId11"/>
    <p:sldId id="266" r:id="rId12"/>
    <p:sldId id="267" r:id="rId13"/>
  </p:sldIdLst>
  <p:sldSz cx="9144000" cy="5143500" type="screen16x9"/>
  <p:notesSz cx="6858000" cy="9144000"/>
  <p:embeddedFontLst>
    <p:embeddedFont>
      <p:font typeface="Heebo" pitchFamily="2" charset="-79"/>
      <p:regular r:id="rId15"/>
      <p:bold r:id="rId16"/>
    </p:embeddedFont>
    <p:embeddedFont>
      <p:font typeface="Poltawski Nowy" panose="020B0604020202020204" charset="0"/>
      <p:regular r:id="rId17"/>
      <p:bold r:id="rId18"/>
      <p:italic r:id="rId19"/>
      <p:boldItalic r:id="rId20"/>
    </p:embeddedFont>
    <p:embeddedFont>
      <p:font typeface="Poppins" panose="00000500000000000000" pitchFamily="2"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1F9249-0BC2-4DF9-A7AD-87B92806F59B}">
  <a:tblStyle styleId="{331F9249-0BC2-4DF9-A7AD-87B92806F5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04FD422-4AB9-45A0-A75A-8A99131A98A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33" d="100"/>
          <a:sy n="33" d="100"/>
        </p:scale>
        <p:origin x="2382" y="9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aa3c31fb7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aa3c31fb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aa3c31fb7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aa3c31fb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6472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9"/>
          </a:xfrm>
          <a:prstGeom prst="rect">
            <a:avLst/>
          </a:prstGeom>
          <a:noFill/>
          <a:ln>
            <a:noFill/>
          </a:ln>
        </p:spPr>
      </p:pic>
      <p:grpSp>
        <p:nvGrpSpPr>
          <p:cNvPr id="10" name="Google Shape;10;p2"/>
          <p:cNvGrpSpPr/>
          <p:nvPr/>
        </p:nvGrpSpPr>
        <p:grpSpPr>
          <a:xfrm>
            <a:off x="-2822913" y="-3329570"/>
            <a:ext cx="16834375" cy="13795830"/>
            <a:chOff x="-2080788" y="-3917670"/>
            <a:chExt cx="16834375" cy="13795830"/>
          </a:xfrm>
        </p:grpSpPr>
        <p:pic>
          <p:nvPicPr>
            <p:cNvPr id="11" name="Google Shape;11;p2"/>
            <p:cNvPicPr preferRelativeResize="0"/>
            <p:nvPr/>
          </p:nvPicPr>
          <p:blipFill>
            <a:blip r:embed="rId3">
              <a:alphaModFix/>
            </a:blip>
            <a:stretch>
              <a:fillRect/>
            </a:stretch>
          </p:blipFill>
          <p:spPr>
            <a:xfrm>
              <a:off x="1217488" y="1341924"/>
              <a:ext cx="6194026" cy="5857423"/>
            </a:xfrm>
            <a:prstGeom prst="rect">
              <a:avLst/>
            </a:prstGeom>
            <a:noFill/>
            <a:ln>
              <a:noFill/>
            </a:ln>
          </p:spPr>
        </p:pic>
        <p:pic>
          <p:nvPicPr>
            <p:cNvPr id="12" name="Google Shape;12;p2"/>
            <p:cNvPicPr preferRelativeResize="0"/>
            <p:nvPr/>
          </p:nvPicPr>
          <p:blipFill>
            <a:blip r:embed="rId3">
              <a:alphaModFix/>
            </a:blip>
            <a:stretch>
              <a:fillRect/>
            </a:stretch>
          </p:blipFill>
          <p:spPr>
            <a:xfrm rot="2700002">
              <a:off x="-759636" y="-2585552"/>
              <a:ext cx="6194021" cy="5857424"/>
            </a:xfrm>
            <a:prstGeom prst="rect">
              <a:avLst/>
            </a:prstGeom>
            <a:noFill/>
            <a:ln>
              <a:noFill/>
            </a:ln>
          </p:spPr>
        </p:pic>
        <p:pic>
          <p:nvPicPr>
            <p:cNvPr id="13" name="Google Shape;13;p2"/>
            <p:cNvPicPr preferRelativeResize="0"/>
            <p:nvPr/>
          </p:nvPicPr>
          <p:blipFill>
            <a:blip r:embed="rId4">
              <a:alphaModFix amt="70000"/>
            </a:blip>
            <a:stretch>
              <a:fillRect/>
            </a:stretch>
          </p:blipFill>
          <p:spPr>
            <a:xfrm rot="3599920">
              <a:off x="7027427" y="2058637"/>
              <a:ext cx="6423097" cy="6717613"/>
            </a:xfrm>
            <a:prstGeom prst="rect">
              <a:avLst/>
            </a:prstGeom>
            <a:noFill/>
            <a:ln>
              <a:noFill/>
            </a:ln>
          </p:spPr>
        </p:pic>
        <p:pic>
          <p:nvPicPr>
            <p:cNvPr id="14" name="Google Shape;14;p2"/>
            <p:cNvPicPr preferRelativeResize="0"/>
            <p:nvPr/>
          </p:nvPicPr>
          <p:blipFill>
            <a:blip r:embed="rId5">
              <a:alphaModFix amt="61000"/>
            </a:blip>
            <a:stretch>
              <a:fillRect/>
            </a:stretch>
          </p:blipFill>
          <p:spPr>
            <a:xfrm rot="10800000" flipH="1">
              <a:off x="-2080788" y="2639775"/>
              <a:ext cx="5326326" cy="5143501"/>
            </a:xfrm>
            <a:prstGeom prst="rect">
              <a:avLst/>
            </a:prstGeom>
            <a:noFill/>
            <a:ln>
              <a:noFill/>
            </a:ln>
          </p:spPr>
        </p:pic>
        <p:pic>
          <p:nvPicPr>
            <p:cNvPr id="15" name="Google Shape;15;p2"/>
            <p:cNvPicPr preferRelativeResize="0"/>
            <p:nvPr/>
          </p:nvPicPr>
          <p:blipFill>
            <a:blip r:embed="rId6">
              <a:alphaModFix/>
            </a:blip>
            <a:stretch>
              <a:fillRect/>
            </a:stretch>
          </p:blipFill>
          <p:spPr>
            <a:xfrm>
              <a:off x="-1888800" y="-1619876"/>
              <a:ext cx="4318748" cy="4318748"/>
            </a:xfrm>
            <a:prstGeom prst="rect">
              <a:avLst/>
            </a:prstGeom>
            <a:noFill/>
            <a:ln>
              <a:noFill/>
            </a:ln>
          </p:spPr>
        </p:pic>
        <p:pic>
          <p:nvPicPr>
            <p:cNvPr id="16" name="Google Shape;16;p2"/>
            <p:cNvPicPr preferRelativeResize="0"/>
            <p:nvPr/>
          </p:nvPicPr>
          <p:blipFill>
            <a:blip r:embed="rId7">
              <a:alphaModFix amt="28000"/>
            </a:blip>
            <a:stretch>
              <a:fillRect/>
            </a:stretch>
          </p:blipFill>
          <p:spPr>
            <a:xfrm>
              <a:off x="3290099" y="-1792675"/>
              <a:ext cx="6423101" cy="5143499"/>
            </a:xfrm>
            <a:prstGeom prst="rect">
              <a:avLst/>
            </a:prstGeom>
            <a:noFill/>
            <a:ln>
              <a:noFill/>
            </a:ln>
          </p:spPr>
        </p:pic>
        <p:pic>
          <p:nvPicPr>
            <p:cNvPr id="17" name="Google Shape;17;p2"/>
            <p:cNvPicPr preferRelativeResize="0"/>
            <p:nvPr/>
          </p:nvPicPr>
          <p:blipFill>
            <a:blip r:embed="rId5">
              <a:alphaModFix amt="61000"/>
            </a:blip>
            <a:stretch>
              <a:fillRect/>
            </a:stretch>
          </p:blipFill>
          <p:spPr>
            <a:xfrm>
              <a:off x="5683962" y="-361950"/>
              <a:ext cx="5326326" cy="5143501"/>
            </a:xfrm>
            <a:prstGeom prst="rect">
              <a:avLst/>
            </a:prstGeom>
            <a:noFill/>
            <a:ln>
              <a:noFill/>
            </a:ln>
          </p:spPr>
        </p:pic>
      </p:grpSp>
      <p:sp>
        <p:nvSpPr>
          <p:cNvPr id="18" name="Google Shape;18;p2"/>
          <p:cNvSpPr txBox="1">
            <a:spLocks noGrp="1"/>
          </p:cNvSpPr>
          <p:nvPr>
            <p:ph type="ctrTitle"/>
          </p:nvPr>
        </p:nvSpPr>
        <p:spPr>
          <a:xfrm>
            <a:off x="804672" y="694944"/>
            <a:ext cx="6949500" cy="14814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6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9" name="Google Shape;19;p2"/>
          <p:cNvSpPr txBox="1">
            <a:spLocks noGrp="1"/>
          </p:cNvSpPr>
          <p:nvPr>
            <p:ph type="subTitle" idx="1"/>
          </p:nvPr>
        </p:nvSpPr>
        <p:spPr>
          <a:xfrm>
            <a:off x="804675" y="3776475"/>
            <a:ext cx="2033700" cy="606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9">
    <p:bg>
      <p:bgPr>
        <a:gradFill>
          <a:gsLst>
            <a:gs pos="0">
              <a:schemeClr val="lt1"/>
            </a:gs>
            <a:gs pos="36000">
              <a:schemeClr val="lt1"/>
            </a:gs>
            <a:gs pos="48000">
              <a:schemeClr val="accent2"/>
            </a:gs>
            <a:gs pos="66000">
              <a:schemeClr val="lt1"/>
            </a:gs>
            <a:gs pos="100000">
              <a:schemeClr val="lt1"/>
            </a:gs>
          </a:gsLst>
          <a:lin ang="18900044" scaled="0"/>
        </a:gradFill>
        <a:effectLst/>
      </p:bgPr>
    </p:bg>
    <p:spTree>
      <p:nvGrpSpPr>
        <p:cNvPr id="1" name="Shape 288"/>
        <p:cNvGrpSpPr/>
        <p:nvPr/>
      </p:nvGrpSpPr>
      <p:grpSpPr>
        <a:xfrm>
          <a:off x="0" y="0"/>
          <a:ext cx="0" cy="0"/>
          <a:chOff x="0" y="0"/>
          <a:chExt cx="0" cy="0"/>
        </a:xfrm>
      </p:grpSpPr>
      <p:pic>
        <p:nvPicPr>
          <p:cNvPr id="289" name="Google Shape;289;p33"/>
          <p:cNvPicPr preferRelativeResize="0"/>
          <p:nvPr/>
        </p:nvPicPr>
        <p:blipFill>
          <a:blip r:embed="rId2">
            <a:alphaModFix/>
          </a:blip>
          <a:stretch>
            <a:fillRect/>
          </a:stretch>
        </p:blipFill>
        <p:spPr>
          <a:xfrm flipH="1">
            <a:off x="0" y="0"/>
            <a:ext cx="9144000" cy="5143500"/>
          </a:xfrm>
          <a:prstGeom prst="rect">
            <a:avLst/>
          </a:prstGeom>
          <a:noFill/>
          <a:ln>
            <a:noFill/>
          </a:ln>
        </p:spPr>
      </p:pic>
      <p:grpSp>
        <p:nvGrpSpPr>
          <p:cNvPr id="290" name="Google Shape;290;p33"/>
          <p:cNvGrpSpPr/>
          <p:nvPr/>
        </p:nvGrpSpPr>
        <p:grpSpPr>
          <a:xfrm>
            <a:off x="-2895437" y="987128"/>
            <a:ext cx="12709650" cy="7233740"/>
            <a:chOff x="-2895437" y="987128"/>
            <a:chExt cx="12709650" cy="7233740"/>
          </a:xfrm>
        </p:grpSpPr>
        <p:pic>
          <p:nvPicPr>
            <p:cNvPr id="291" name="Google Shape;291;p33"/>
            <p:cNvPicPr preferRelativeResize="0"/>
            <p:nvPr/>
          </p:nvPicPr>
          <p:blipFill>
            <a:blip r:embed="rId3">
              <a:alphaModFix/>
            </a:blip>
            <a:stretch>
              <a:fillRect/>
            </a:stretch>
          </p:blipFill>
          <p:spPr>
            <a:xfrm>
              <a:off x="7127538" y="3743074"/>
              <a:ext cx="2686676" cy="2686676"/>
            </a:xfrm>
            <a:prstGeom prst="rect">
              <a:avLst/>
            </a:prstGeom>
            <a:noFill/>
            <a:ln>
              <a:noFill/>
            </a:ln>
          </p:spPr>
        </p:pic>
        <p:pic>
          <p:nvPicPr>
            <p:cNvPr id="292" name="Google Shape;292;p33"/>
            <p:cNvPicPr preferRelativeResize="0"/>
            <p:nvPr/>
          </p:nvPicPr>
          <p:blipFill>
            <a:blip r:embed="rId4">
              <a:alphaModFix/>
            </a:blip>
            <a:stretch>
              <a:fillRect/>
            </a:stretch>
          </p:blipFill>
          <p:spPr>
            <a:xfrm rot="-4712838">
              <a:off x="-2507112" y="1675287"/>
              <a:ext cx="6194025" cy="5857423"/>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93"/>
        <p:cNvGrpSpPr/>
        <p:nvPr/>
      </p:nvGrpSpPr>
      <p:grpSpPr>
        <a:xfrm>
          <a:off x="0" y="0"/>
          <a:ext cx="0" cy="0"/>
          <a:chOff x="0" y="0"/>
          <a:chExt cx="0" cy="0"/>
        </a:xfrm>
      </p:grpSpPr>
      <p:pic>
        <p:nvPicPr>
          <p:cNvPr id="294" name="Google Shape;294;p3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95" name="Google Shape;295;p34"/>
          <p:cNvGrpSpPr/>
          <p:nvPr/>
        </p:nvGrpSpPr>
        <p:grpSpPr>
          <a:xfrm>
            <a:off x="-2986644" y="-1557975"/>
            <a:ext cx="14377794" cy="9502875"/>
            <a:chOff x="-2986644" y="-1557975"/>
            <a:chExt cx="14377794" cy="9502875"/>
          </a:xfrm>
        </p:grpSpPr>
        <p:pic>
          <p:nvPicPr>
            <p:cNvPr id="296" name="Google Shape;296;p34"/>
            <p:cNvPicPr preferRelativeResize="0"/>
            <p:nvPr/>
          </p:nvPicPr>
          <p:blipFill>
            <a:blip r:embed="rId3">
              <a:alphaModFix amt="28000"/>
            </a:blip>
            <a:stretch>
              <a:fillRect/>
            </a:stretch>
          </p:blipFill>
          <p:spPr>
            <a:xfrm>
              <a:off x="4390424" y="-1557975"/>
              <a:ext cx="6423101" cy="5143499"/>
            </a:xfrm>
            <a:prstGeom prst="rect">
              <a:avLst/>
            </a:prstGeom>
            <a:noFill/>
            <a:ln>
              <a:noFill/>
            </a:ln>
          </p:spPr>
        </p:pic>
        <p:pic>
          <p:nvPicPr>
            <p:cNvPr id="297" name="Google Shape;297;p34"/>
            <p:cNvPicPr preferRelativeResize="0"/>
            <p:nvPr/>
          </p:nvPicPr>
          <p:blipFill>
            <a:blip r:embed="rId4">
              <a:alphaModFix amt="61000"/>
            </a:blip>
            <a:stretch>
              <a:fillRect/>
            </a:stretch>
          </p:blipFill>
          <p:spPr>
            <a:xfrm rot="5203159">
              <a:off x="-2929866" y="2567175"/>
              <a:ext cx="5326328" cy="5143503"/>
            </a:xfrm>
            <a:prstGeom prst="rect">
              <a:avLst/>
            </a:prstGeom>
            <a:noFill/>
            <a:ln>
              <a:noFill/>
            </a:ln>
          </p:spPr>
        </p:pic>
        <p:pic>
          <p:nvPicPr>
            <p:cNvPr id="298" name="Google Shape;298;p34"/>
            <p:cNvPicPr preferRelativeResize="0"/>
            <p:nvPr/>
          </p:nvPicPr>
          <p:blipFill>
            <a:blip r:embed="rId3">
              <a:alphaModFix amt="28000"/>
            </a:blip>
            <a:stretch>
              <a:fillRect/>
            </a:stretch>
          </p:blipFill>
          <p:spPr>
            <a:xfrm rot="10800000">
              <a:off x="4968049" y="2448625"/>
              <a:ext cx="6423101" cy="5143499"/>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ltawski Nowy"/>
              <a:buNone/>
              <a:defRPr sz="3000">
                <a:solidFill>
                  <a:schemeClr val="dk1"/>
                </a:solidFill>
                <a:latin typeface="Poltawski Nowy"/>
                <a:ea typeface="Poltawski Nowy"/>
                <a:cs typeface="Poltawski Nowy"/>
                <a:sym typeface="Poltawski Nowy"/>
              </a:defRPr>
            </a:lvl1pPr>
            <a:lvl2pPr lvl="1"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2pPr>
            <a:lvl3pPr lvl="2"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3pPr>
            <a:lvl4pPr lvl="3"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4pPr>
            <a:lvl5pPr lvl="4"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5pPr>
            <a:lvl6pPr lvl="5"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6pPr>
            <a:lvl7pPr lvl="6"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7pPr>
            <a:lvl8pPr lvl="7"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8pPr>
            <a:lvl9pPr lvl="8"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1pPr>
            <a:lvl2pPr marL="914400" lvl="1"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2pPr>
            <a:lvl3pPr marL="1371600" lvl="2"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3pPr>
            <a:lvl4pPr marL="1828800" lvl="3"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4pPr>
            <a:lvl5pPr marL="2286000" lvl="4"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5pPr>
            <a:lvl6pPr marL="2743200" lvl="5"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6pPr>
            <a:lvl7pPr marL="3200400" lvl="6"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7pPr>
            <a:lvl8pPr marL="3657600" lvl="7"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8pPr>
            <a:lvl9pPr marL="4114800" lvl="8"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79" r:id="rId2"/>
    <p:sldLayoutId id="2147483680"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subTitle" idx="1"/>
          </p:nvPr>
        </p:nvSpPr>
        <p:spPr>
          <a:xfrm>
            <a:off x="660400" y="3841656"/>
            <a:ext cx="2177972" cy="60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Poppins" panose="00000500000000000000" pitchFamily="2" charset="0"/>
                <a:cs typeface="Poppins" panose="00000500000000000000" pitchFamily="2" charset="0"/>
              </a:rPr>
              <a:t>Where Ideas take flight.</a:t>
            </a:r>
            <a:endParaRPr sz="1800" dirty="0">
              <a:latin typeface="Poppins" panose="00000500000000000000" pitchFamily="2" charset="0"/>
              <a:cs typeface="Poppins" panose="00000500000000000000" pitchFamily="2" charset="0"/>
            </a:endParaRPr>
          </a:p>
        </p:txBody>
      </p:sp>
      <p:cxnSp>
        <p:nvCxnSpPr>
          <p:cNvPr id="310" name="Google Shape;310;p38"/>
          <p:cNvCxnSpPr>
            <a:cxnSpLocks/>
            <a:stCxn id="309" idx="3"/>
          </p:cNvCxnSpPr>
          <p:nvPr/>
        </p:nvCxnSpPr>
        <p:spPr>
          <a:xfrm>
            <a:off x="2838372" y="4145106"/>
            <a:ext cx="6389100" cy="0"/>
          </a:xfrm>
          <a:prstGeom prst="straightConnector1">
            <a:avLst/>
          </a:prstGeom>
          <a:noFill/>
          <a:ln w="19050" cap="flat" cmpd="sng">
            <a:solidFill>
              <a:schemeClr val="dk1"/>
            </a:solidFill>
            <a:prstDash val="solid"/>
            <a:round/>
            <a:headEnd type="none" w="med" len="med"/>
            <a:tailEnd type="none" w="med" len="med"/>
          </a:ln>
        </p:spPr>
      </p:cxnSp>
      <p:sp>
        <p:nvSpPr>
          <p:cNvPr id="311" name="Google Shape;311;p38"/>
          <p:cNvSpPr txBox="1">
            <a:spLocks noGrp="1"/>
          </p:cNvSpPr>
          <p:nvPr>
            <p:ph type="ctrTitle"/>
          </p:nvPr>
        </p:nvSpPr>
        <p:spPr>
          <a:xfrm>
            <a:off x="1124712" y="1616964"/>
            <a:ext cx="6949500" cy="148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200" dirty="0">
                <a:latin typeface="Poppins" panose="00000500000000000000" pitchFamily="2" charset="0"/>
                <a:cs typeface="Poppins" panose="00000500000000000000" pitchFamily="2" charset="0"/>
                <a:sym typeface="Poltawski Nowy"/>
              </a:rPr>
              <a:t>The LaunchPad</a:t>
            </a:r>
            <a:endParaRPr sz="6200" u="sng" dirty="0">
              <a:latin typeface="Poppins" panose="00000500000000000000" pitchFamily="2" charset="0"/>
              <a:cs typeface="Poppins" panose="00000500000000000000" pitchFamily="2" charset="0"/>
              <a:sym typeface="Poltawski Nowy"/>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DBD4B8-4C5E-C851-2F6F-042F827D98C8}"/>
              </a:ext>
            </a:extLst>
          </p:cNvPr>
          <p:cNvSpPr txBox="1"/>
          <p:nvPr/>
        </p:nvSpPr>
        <p:spPr>
          <a:xfrm>
            <a:off x="579120" y="457200"/>
            <a:ext cx="8237220" cy="584775"/>
          </a:xfrm>
          <a:prstGeom prst="rect">
            <a:avLst/>
          </a:prstGeom>
          <a:noFill/>
        </p:spPr>
        <p:txBody>
          <a:bodyPr wrap="square" rtlCol="0">
            <a:spAutoFit/>
          </a:bodyPr>
          <a:lstStyle/>
          <a:p>
            <a:r>
              <a:rPr lang="en-US" sz="3200" dirty="0">
                <a:solidFill>
                  <a:schemeClr val="dk1"/>
                </a:solidFill>
                <a:latin typeface="Poppins" panose="00000500000000000000" pitchFamily="2" charset="0"/>
                <a:ea typeface="Poltawski Nowy"/>
                <a:cs typeface="Poppins" panose="00000500000000000000" pitchFamily="2" charset="0"/>
                <a:sym typeface="Poltawski Nowy"/>
              </a:rPr>
              <a:t>Join Us in Building a Better Tomorrow</a:t>
            </a:r>
            <a:r>
              <a:rPr lang="fr-FR" sz="3200" dirty="0">
                <a:solidFill>
                  <a:schemeClr val="dk1"/>
                </a:solidFill>
                <a:latin typeface="Poppins" panose="00000500000000000000" pitchFamily="2" charset="0"/>
                <a:ea typeface="Poltawski Nowy"/>
                <a:cs typeface="Poppins" panose="00000500000000000000" pitchFamily="2" charset="0"/>
                <a:sym typeface="Poltawski Nowy"/>
              </a:rPr>
              <a:t> </a:t>
            </a:r>
            <a:endParaRPr lang="fr-MA" sz="3200" dirty="0">
              <a:solidFill>
                <a:schemeClr val="dk1"/>
              </a:solidFill>
              <a:latin typeface="Poppins" panose="00000500000000000000" pitchFamily="2" charset="0"/>
              <a:ea typeface="Poltawski Nowy"/>
              <a:cs typeface="Poppins" panose="00000500000000000000" pitchFamily="2" charset="0"/>
              <a:sym typeface="Poltawski Nowy"/>
            </a:endParaRPr>
          </a:p>
        </p:txBody>
      </p:sp>
      <p:sp>
        <p:nvSpPr>
          <p:cNvPr id="2" name="TextBox 1">
            <a:extLst>
              <a:ext uri="{FF2B5EF4-FFF2-40B4-BE49-F238E27FC236}">
                <a16:creationId xmlns:a16="http://schemas.microsoft.com/office/drawing/2014/main" id="{E157945D-2206-5D24-C6FB-A32E043C3CE2}"/>
              </a:ext>
            </a:extLst>
          </p:cNvPr>
          <p:cNvSpPr txBox="1"/>
          <p:nvPr/>
        </p:nvSpPr>
        <p:spPr>
          <a:xfrm>
            <a:off x="617220" y="1196301"/>
            <a:ext cx="7909560" cy="1534138"/>
          </a:xfrm>
          <a:prstGeom prst="rect">
            <a:avLst/>
          </a:prstGeom>
          <a:noFill/>
        </p:spPr>
        <p:txBody>
          <a:bodyPr wrap="square" rtlCol="0">
            <a:spAutoFit/>
          </a:bodyPr>
          <a:lstStyle/>
          <a:p>
            <a:pPr>
              <a:lnSpc>
                <a:spcPct val="150000"/>
              </a:lnSpc>
            </a:pPr>
            <a:r>
              <a:rPr lang="en-US" sz="1600" dirty="0">
                <a:solidFill>
                  <a:schemeClr val="dk1"/>
                </a:solidFill>
                <a:latin typeface="Poppins" panose="00000500000000000000" pitchFamily="2" charset="0"/>
                <a:ea typeface="Poltawski Nowy"/>
                <a:cs typeface="Poppins" panose="00000500000000000000" pitchFamily="2" charset="0"/>
              </a:rPr>
              <a:t>As we look to the future, our vision is clear: to create an enriching and supportive environment where each of you can thrive. Through collaboration, partnership, and dedication, we’re here to help you reach your goals and make the most of your time at YouCode!</a:t>
            </a:r>
            <a:endParaRPr lang="fr-MA" sz="1600" dirty="0">
              <a:solidFill>
                <a:schemeClr val="dk1"/>
              </a:solidFill>
              <a:latin typeface="Poppins" panose="00000500000000000000" pitchFamily="2" charset="0"/>
              <a:ea typeface="Poltawski Nowy"/>
              <a:cs typeface="Poppins" panose="00000500000000000000" pitchFamily="2" charset="0"/>
            </a:endParaRPr>
          </a:p>
        </p:txBody>
      </p:sp>
      <p:sp>
        <p:nvSpPr>
          <p:cNvPr id="6" name="TextBox 5">
            <a:extLst>
              <a:ext uri="{FF2B5EF4-FFF2-40B4-BE49-F238E27FC236}">
                <a16:creationId xmlns:a16="http://schemas.microsoft.com/office/drawing/2014/main" id="{215C14E0-7E8D-33ED-BA90-92F476338D04}"/>
              </a:ext>
            </a:extLst>
          </p:cNvPr>
          <p:cNvSpPr txBox="1"/>
          <p:nvPr/>
        </p:nvSpPr>
        <p:spPr>
          <a:xfrm>
            <a:off x="579120" y="2823210"/>
            <a:ext cx="7818120" cy="1904111"/>
          </a:xfrm>
          <a:prstGeom prst="rect">
            <a:avLst/>
          </a:prstGeom>
          <a:noFill/>
        </p:spPr>
        <p:txBody>
          <a:bodyPr wrap="square">
            <a:spAutoFit/>
          </a:bodyPr>
          <a:lstStyle/>
          <a:p>
            <a:pPr>
              <a:lnSpc>
                <a:spcPct val="150000"/>
              </a:lnSpc>
            </a:pPr>
            <a:r>
              <a:rPr lang="en-US" sz="1600" dirty="0">
                <a:solidFill>
                  <a:schemeClr val="dk1"/>
                </a:solidFill>
                <a:latin typeface="Poppins" panose="00000500000000000000" pitchFamily="2" charset="0"/>
                <a:ea typeface="Poltawski Nowy"/>
                <a:cs typeface="Poppins" panose="00000500000000000000" pitchFamily="2" charset="0"/>
              </a:rPr>
              <a:t>We promise to work tirelessly to connect you with internships, especially with leading companies in tech, so you can gain hands-on experience and start building your careers even before you graduate. Through our partnerships, we’ll open doors to placements, mentorships, and industry exposure</a:t>
            </a:r>
            <a:endParaRPr lang="fr-MA" sz="1600" dirty="0">
              <a:solidFill>
                <a:schemeClr val="dk1"/>
              </a:solidFill>
              <a:latin typeface="Poppins" panose="00000500000000000000" pitchFamily="2" charset="0"/>
              <a:ea typeface="Poltawski Nowy"/>
              <a:cs typeface="Poppins" panose="00000500000000000000" pitchFamily="2" charset="0"/>
            </a:endParaRPr>
          </a:p>
        </p:txBody>
      </p:sp>
    </p:spTree>
    <p:extLst>
      <p:ext uri="{BB962C8B-B14F-4D97-AF65-F5344CB8AC3E}">
        <p14:creationId xmlns:p14="http://schemas.microsoft.com/office/powerpoint/2010/main" val="1726631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DBD4B8-4C5E-C851-2F6F-042F827D98C8}"/>
              </a:ext>
            </a:extLst>
          </p:cNvPr>
          <p:cNvSpPr txBox="1"/>
          <p:nvPr/>
        </p:nvSpPr>
        <p:spPr>
          <a:xfrm>
            <a:off x="579120" y="457199"/>
            <a:ext cx="8237220" cy="1200329"/>
          </a:xfrm>
          <a:prstGeom prst="rect">
            <a:avLst/>
          </a:prstGeom>
          <a:noFill/>
        </p:spPr>
        <p:txBody>
          <a:bodyPr wrap="square" rtlCol="0">
            <a:spAutoFit/>
          </a:bodyPr>
          <a:lstStyle/>
          <a:p>
            <a:r>
              <a:rPr lang="en-US" sz="3600" dirty="0">
                <a:solidFill>
                  <a:schemeClr val="dk1"/>
                </a:solidFill>
                <a:latin typeface="Poppins" panose="00000500000000000000" pitchFamily="2" charset="0"/>
                <a:ea typeface="Poltawski Nowy"/>
                <a:cs typeface="Poppins" panose="00000500000000000000" pitchFamily="2" charset="0"/>
                <a:sym typeface="Poltawski Nowy"/>
              </a:rPr>
              <a:t>Vote for a Better </a:t>
            </a:r>
            <a:r>
              <a:rPr lang="en-US" sz="3600" b="1" dirty="0" err="1">
                <a:solidFill>
                  <a:schemeClr val="dk1"/>
                </a:solidFill>
                <a:latin typeface="Poppins" panose="00000500000000000000" pitchFamily="2" charset="0"/>
                <a:ea typeface="Poltawski Nowy"/>
                <a:cs typeface="Poppins" panose="00000500000000000000" pitchFamily="2" charset="0"/>
                <a:sym typeface="Poltawski Nowy"/>
              </a:rPr>
              <a:t>YouCode</a:t>
            </a:r>
            <a:r>
              <a:rPr lang="en-US" sz="3600" dirty="0">
                <a:solidFill>
                  <a:schemeClr val="dk1"/>
                </a:solidFill>
                <a:latin typeface="Poppins" panose="00000500000000000000" pitchFamily="2" charset="0"/>
                <a:ea typeface="Poltawski Nowy"/>
                <a:cs typeface="Poppins" panose="00000500000000000000" pitchFamily="2" charset="0"/>
                <a:sym typeface="Poltawski Nowy"/>
              </a:rPr>
              <a:t> Experience</a:t>
            </a:r>
            <a:endParaRPr lang="fr-MA" sz="3600" dirty="0">
              <a:solidFill>
                <a:schemeClr val="dk1"/>
              </a:solidFill>
              <a:latin typeface="Poppins" panose="00000500000000000000" pitchFamily="2" charset="0"/>
              <a:ea typeface="Poltawski Nowy"/>
              <a:cs typeface="Poppins" panose="00000500000000000000" pitchFamily="2" charset="0"/>
              <a:sym typeface="Poltawski Nowy"/>
            </a:endParaRPr>
          </a:p>
        </p:txBody>
      </p:sp>
      <p:sp>
        <p:nvSpPr>
          <p:cNvPr id="6" name="TextBox 5">
            <a:extLst>
              <a:ext uri="{FF2B5EF4-FFF2-40B4-BE49-F238E27FC236}">
                <a16:creationId xmlns:a16="http://schemas.microsoft.com/office/drawing/2014/main" id="{215C14E0-7E8D-33ED-BA90-92F476338D04}"/>
              </a:ext>
            </a:extLst>
          </p:cNvPr>
          <p:cNvSpPr txBox="1"/>
          <p:nvPr/>
        </p:nvSpPr>
        <p:spPr>
          <a:xfrm>
            <a:off x="579120" y="1581150"/>
            <a:ext cx="7818120" cy="2734467"/>
          </a:xfrm>
          <a:prstGeom prst="rect">
            <a:avLst/>
          </a:prstGeom>
          <a:noFill/>
        </p:spPr>
        <p:txBody>
          <a:bodyPr wrap="square">
            <a:spAutoFit/>
          </a:bodyPr>
          <a:lstStyle/>
          <a:p>
            <a:pPr>
              <a:lnSpc>
                <a:spcPct val="150000"/>
              </a:lnSpc>
            </a:pPr>
            <a:r>
              <a:rPr lang="en-US" sz="2800" b="1" dirty="0">
                <a:solidFill>
                  <a:schemeClr val="dk1"/>
                </a:solidFill>
                <a:latin typeface="Poppins" panose="00000500000000000000" pitchFamily="2" charset="0"/>
                <a:ea typeface="Poltawski Nowy"/>
                <a:cs typeface="Poppins" panose="00000500000000000000" pitchFamily="2" charset="0"/>
              </a:rPr>
              <a:t>Vote for Us – Together</a:t>
            </a:r>
          </a:p>
          <a:p>
            <a:pPr>
              <a:lnSpc>
                <a:spcPct val="150000"/>
              </a:lnSpc>
            </a:pPr>
            <a:endParaRPr lang="en-US" sz="2000" b="1" dirty="0">
              <a:solidFill>
                <a:schemeClr val="dk1"/>
              </a:solidFill>
              <a:latin typeface="Poppins" panose="00000500000000000000" pitchFamily="2" charset="0"/>
              <a:ea typeface="Poltawski Nowy"/>
              <a:cs typeface="Poppins" panose="00000500000000000000" pitchFamily="2" charset="0"/>
            </a:endParaRPr>
          </a:p>
          <a:p>
            <a:pPr marL="285750" indent="-285750">
              <a:lnSpc>
                <a:spcPct val="150000"/>
              </a:lnSpc>
              <a:buClr>
                <a:schemeClr val="accent6"/>
              </a:buClr>
              <a:buFont typeface="Wingdings" panose="05000000000000000000" pitchFamily="2" charset="2"/>
              <a:buChar char="q"/>
            </a:pPr>
            <a:r>
              <a:rPr lang="en-US" sz="2000" b="1" u="sng" dirty="0">
                <a:solidFill>
                  <a:srgbClr val="FFFF00"/>
                </a:solidFill>
                <a:latin typeface="Poppins" panose="00000500000000000000" pitchFamily="2" charset="0"/>
                <a:ea typeface="Poltawski Nowy"/>
                <a:cs typeface="Poppins" panose="00000500000000000000" pitchFamily="2" charset="0"/>
              </a:rPr>
              <a:t>We’ll Make a Difference ! </a:t>
            </a:r>
          </a:p>
          <a:p>
            <a:pPr marL="285750" indent="-285750">
              <a:lnSpc>
                <a:spcPct val="150000"/>
              </a:lnSpc>
              <a:buClr>
                <a:schemeClr val="accent6"/>
              </a:buClr>
              <a:buFont typeface="Wingdings" panose="05000000000000000000" pitchFamily="2" charset="2"/>
              <a:buChar char="q"/>
            </a:pPr>
            <a:r>
              <a:rPr lang="en-US" sz="1600" dirty="0">
                <a:solidFill>
                  <a:schemeClr val="dk1"/>
                </a:solidFill>
                <a:latin typeface="Poppins" panose="00000500000000000000" pitchFamily="2" charset="0"/>
                <a:ea typeface="Poltawski Nowy"/>
                <a:cs typeface="Poppins" panose="00000500000000000000" pitchFamily="2" charset="0"/>
              </a:rPr>
              <a:t>By choosing us as your BDE, you’re choosing a future filled with growth, support, and endless possibilities. Let’s create a memorable and impactful year at </a:t>
            </a:r>
            <a:r>
              <a:rPr lang="en-US" sz="1600" dirty="0" err="1">
                <a:solidFill>
                  <a:schemeClr val="dk1"/>
                </a:solidFill>
                <a:latin typeface="Poppins" panose="00000500000000000000" pitchFamily="2" charset="0"/>
                <a:ea typeface="Poltawski Nowy"/>
                <a:cs typeface="Poppins" panose="00000500000000000000" pitchFamily="2" charset="0"/>
              </a:rPr>
              <a:t>YouCode</a:t>
            </a:r>
            <a:r>
              <a:rPr lang="en-US" sz="1600" dirty="0">
                <a:solidFill>
                  <a:schemeClr val="dk1"/>
                </a:solidFill>
                <a:latin typeface="Poppins" panose="00000500000000000000" pitchFamily="2" charset="0"/>
                <a:ea typeface="Poltawski Nowy"/>
                <a:cs typeface="Poppins" panose="00000500000000000000" pitchFamily="2" charset="0"/>
              </a:rPr>
              <a:t>!</a:t>
            </a:r>
            <a:endParaRPr lang="fr-MA" sz="1600" dirty="0">
              <a:solidFill>
                <a:schemeClr val="dk1"/>
              </a:solidFill>
              <a:latin typeface="Poppins" panose="00000500000000000000" pitchFamily="2" charset="0"/>
              <a:ea typeface="Poltawski Nowy"/>
              <a:cs typeface="Poppins" panose="00000500000000000000" pitchFamily="2" charset="0"/>
            </a:endParaRPr>
          </a:p>
        </p:txBody>
      </p:sp>
    </p:spTree>
    <p:extLst>
      <p:ext uri="{BB962C8B-B14F-4D97-AF65-F5344CB8AC3E}">
        <p14:creationId xmlns:p14="http://schemas.microsoft.com/office/powerpoint/2010/main" val="30422523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DBD4B8-4C5E-C851-2F6F-042F827D98C8}"/>
              </a:ext>
            </a:extLst>
          </p:cNvPr>
          <p:cNvSpPr txBox="1"/>
          <p:nvPr/>
        </p:nvSpPr>
        <p:spPr>
          <a:xfrm>
            <a:off x="708660" y="1417588"/>
            <a:ext cx="8237220" cy="2308324"/>
          </a:xfrm>
          <a:prstGeom prst="rect">
            <a:avLst/>
          </a:prstGeom>
          <a:noFill/>
        </p:spPr>
        <p:txBody>
          <a:bodyPr wrap="square" rtlCol="0">
            <a:spAutoFit/>
          </a:bodyPr>
          <a:lstStyle/>
          <a:p>
            <a:r>
              <a:rPr lang="en-US" sz="4800" dirty="0">
                <a:solidFill>
                  <a:schemeClr val="dk1"/>
                </a:solidFill>
                <a:latin typeface="Poppins" panose="00000500000000000000" pitchFamily="2" charset="0"/>
                <a:ea typeface="Poltawski Nowy"/>
                <a:cs typeface="Poppins" panose="00000500000000000000" pitchFamily="2" charset="0"/>
                <a:sym typeface="Poltawski Nowy"/>
              </a:rPr>
              <a:t>Vote for </a:t>
            </a:r>
            <a:r>
              <a:rPr lang="en-US" sz="4800" b="1" dirty="0">
                <a:solidFill>
                  <a:srgbClr val="FFFF00"/>
                </a:solidFill>
                <a:latin typeface="Poppins" panose="00000500000000000000" pitchFamily="2" charset="0"/>
                <a:ea typeface="Poltawski Nowy"/>
                <a:cs typeface="Poppins" panose="00000500000000000000" pitchFamily="2" charset="0"/>
                <a:sym typeface="Poltawski Nowy"/>
              </a:rPr>
              <a:t>The </a:t>
            </a:r>
            <a:r>
              <a:rPr lang="en-US" sz="4800" b="1" dirty="0" err="1">
                <a:solidFill>
                  <a:srgbClr val="FFFF00"/>
                </a:solidFill>
                <a:latin typeface="Poppins" panose="00000500000000000000" pitchFamily="2" charset="0"/>
                <a:ea typeface="Poltawski Nowy"/>
                <a:cs typeface="Poppins" panose="00000500000000000000" pitchFamily="2" charset="0"/>
                <a:sym typeface="Poltawski Nowy"/>
              </a:rPr>
              <a:t>LaunchPad</a:t>
            </a:r>
            <a:endParaRPr lang="en-US" sz="4800" b="1" dirty="0">
              <a:solidFill>
                <a:srgbClr val="FFFF00"/>
              </a:solidFill>
              <a:latin typeface="Poppins" panose="00000500000000000000" pitchFamily="2" charset="0"/>
              <a:ea typeface="Poltawski Nowy"/>
              <a:cs typeface="Poppins" panose="00000500000000000000" pitchFamily="2" charset="0"/>
              <a:sym typeface="Poltawski Nowy"/>
            </a:endParaRPr>
          </a:p>
          <a:p>
            <a:r>
              <a:rPr lang="en-US" sz="4800" dirty="0">
                <a:solidFill>
                  <a:schemeClr val="dk1"/>
                </a:solidFill>
                <a:latin typeface="Poppins" panose="00000500000000000000" pitchFamily="2" charset="0"/>
                <a:ea typeface="Poltawski Nowy"/>
                <a:cs typeface="Poppins" panose="00000500000000000000" pitchFamily="2" charset="0"/>
                <a:sym typeface="Poltawski Nowy"/>
              </a:rPr>
              <a:t>and be part of something extraordinary!</a:t>
            </a:r>
            <a:endParaRPr lang="fr-MA" sz="4800" dirty="0">
              <a:solidFill>
                <a:schemeClr val="dk1"/>
              </a:solidFill>
              <a:latin typeface="Poppins" panose="00000500000000000000" pitchFamily="2" charset="0"/>
              <a:ea typeface="Poltawski Nowy"/>
              <a:cs typeface="Poppins" panose="00000500000000000000" pitchFamily="2" charset="0"/>
              <a:sym typeface="Poltawski Nowy"/>
            </a:endParaRPr>
          </a:p>
        </p:txBody>
      </p:sp>
    </p:spTree>
    <p:extLst>
      <p:ext uri="{BB962C8B-B14F-4D97-AF65-F5344CB8AC3E}">
        <p14:creationId xmlns:p14="http://schemas.microsoft.com/office/powerpoint/2010/main" val="156212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1" name="Google Shape;311;p38"/>
          <p:cNvSpPr txBox="1">
            <a:spLocks noGrp="1"/>
          </p:cNvSpPr>
          <p:nvPr>
            <p:ph type="ctrTitle"/>
          </p:nvPr>
        </p:nvSpPr>
        <p:spPr>
          <a:xfrm>
            <a:off x="876300" y="1831050"/>
            <a:ext cx="9047988" cy="148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u="sng" dirty="0">
                <a:latin typeface="Poppins" panose="00000500000000000000" pitchFamily="2" charset="0"/>
                <a:cs typeface="Poppins" panose="00000500000000000000" pitchFamily="2" charset="0"/>
              </a:rPr>
              <a:t>Meet Our Team Members</a:t>
            </a:r>
            <a:endParaRPr sz="4400" u="sng" dirty="0">
              <a:latin typeface="Poppins" panose="00000500000000000000" pitchFamily="2" charset="0"/>
              <a:cs typeface="Poppins" panose="00000500000000000000" pitchFamily="2" charset="0"/>
              <a:sym typeface="Poltawski Nowy"/>
            </a:endParaRPr>
          </a:p>
        </p:txBody>
      </p:sp>
    </p:spTree>
    <p:extLst>
      <p:ext uri="{BB962C8B-B14F-4D97-AF65-F5344CB8AC3E}">
        <p14:creationId xmlns:p14="http://schemas.microsoft.com/office/powerpoint/2010/main" val="2324301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miling at the camera&#10;&#10;Description automatically generated">
            <a:extLst>
              <a:ext uri="{FF2B5EF4-FFF2-40B4-BE49-F238E27FC236}">
                <a16:creationId xmlns:a16="http://schemas.microsoft.com/office/drawing/2014/main" id="{0491E5AA-8D20-8BD5-8FE3-1D8DC49CA492}"/>
              </a:ext>
            </a:extLst>
          </p:cNvPr>
          <p:cNvPicPr>
            <a:picLocks noChangeAspect="1"/>
          </p:cNvPicPr>
          <p:nvPr/>
        </p:nvPicPr>
        <p:blipFill>
          <a:blip r:embed="rId2"/>
          <a:stretch>
            <a:fillRect/>
          </a:stretch>
        </p:blipFill>
        <p:spPr>
          <a:xfrm>
            <a:off x="552450" y="1042035"/>
            <a:ext cx="2785110" cy="2785110"/>
          </a:xfrm>
          <a:prstGeom prst="rect">
            <a:avLst/>
          </a:prstGeom>
        </p:spPr>
      </p:pic>
      <p:sp>
        <p:nvSpPr>
          <p:cNvPr id="4" name="TextBox 3">
            <a:extLst>
              <a:ext uri="{FF2B5EF4-FFF2-40B4-BE49-F238E27FC236}">
                <a16:creationId xmlns:a16="http://schemas.microsoft.com/office/drawing/2014/main" id="{A3DBD4B8-4C5E-C851-2F6F-042F827D98C8}"/>
              </a:ext>
            </a:extLst>
          </p:cNvPr>
          <p:cNvSpPr txBox="1"/>
          <p:nvPr/>
        </p:nvSpPr>
        <p:spPr>
          <a:xfrm>
            <a:off x="4274820" y="205740"/>
            <a:ext cx="3413760" cy="769441"/>
          </a:xfrm>
          <a:prstGeom prst="rect">
            <a:avLst/>
          </a:prstGeom>
          <a:noFill/>
        </p:spPr>
        <p:txBody>
          <a:bodyPr wrap="square" rtlCol="0">
            <a:spAutoFit/>
          </a:bodyPr>
          <a:lstStyle/>
          <a:p>
            <a:r>
              <a:rPr lang="fr-FR" sz="4400" dirty="0" err="1">
                <a:solidFill>
                  <a:schemeClr val="dk1"/>
                </a:solidFill>
                <a:latin typeface="Poppins" panose="00000500000000000000" pitchFamily="2" charset="0"/>
                <a:ea typeface="Poltawski Nowy"/>
                <a:cs typeface="Poppins" panose="00000500000000000000" pitchFamily="2" charset="0"/>
                <a:sym typeface="Poltawski Nowy"/>
              </a:rPr>
              <a:t>President</a:t>
            </a:r>
            <a:endParaRPr lang="fr-MA" sz="4400" dirty="0">
              <a:solidFill>
                <a:schemeClr val="dk1"/>
              </a:solidFill>
              <a:latin typeface="Poppins" panose="00000500000000000000" pitchFamily="2" charset="0"/>
              <a:ea typeface="Poltawski Nowy"/>
              <a:cs typeface="Poppins" panose="00000500000000000000" pitchFamily="2" charset="0"/>
              <a:sym typeface="Poltawski Nowy"/>
            </a:endParaRPr>
          </a:p>
        </p:txBody>
      </p:sp>
      <p:sp>
        <p:nvSpPr>
          <p:cNvPr id="5" name="TextBox 4">
            <a:extLst>
              <a:ext uri="{FF2B5EF4-FFF2-40B4-BE49-F238E27FC236}">
                <a16:creationId xmlns:a16="http://schemas.microsoft.com/office/drawing/2014/main" id="{B3ED46FF-9550-ECAC-E790-15D08B7AD000}"/>
              </a:ext>
            </a:extLst>
          </p:cNvPr>
          <p:cNvSpPr txBox="1"/>
          <p:nvPr/>
        </p:nvSpPr>
        <p:spPr>
          <a:xfrm>
            <a:off x="3726180" y="1042035"/>
            <a:ext cx="5250180" cy="3724096"/>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fr-FR" sz="1600" dirty="0">
                <a:solidFill>
                  <a:schemeClr val="dk1"/>
                </a:solidFill>
                <a:latin typeface="Poppins" panose="00000500000000000000" pitchFamily="2" charset="0"/>
                <a:ea typeface="Poltawski Nowy"/>
                <a:cs typeface="Poppins" panose="00000500000000000000" pitchFamily="2" charset="0"/>
                <a:sym typeface="Poltawski Nowy"/>
              </a:rPr>
              <a:t>Youssef </a:t>
            </a: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Elhoubi</a:t>
            </a: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ppins" panose="00000500000000000000" pitchFamily="2" charset="0"/>
                <a:ea typeface="Poltawski Nowy"/>
                <a:cs typeface="Poppins" panose="00000500000000000000" pitchFamily="2" charset="0"/>
                <a:sym typeface="Poltawski Nowy"/>
              </a:rPr>
              <a:t>Full stack </a:t>
            </a: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developer</a:t>
            </a:r>
            <a:r>
              <a:rPr lang="fr-FR" sz="1600" dirty="0">
                <a:solidFill>
                  <a:schemeClr val="dk1"/>
                </a:solidFill>
                <a:latin typeface="Poppins" panose="00000500000000000000" pitchFamily="2" charset="0"/>
                <a:ea typeface="Poltawski Nowy"/>
                <a:cs typeface="Poppins" panose="00000500000000000000" pitchFamily="2" charset="0"/>
                <a:sym typeface="Poltawski Nowy"/>
              </a:rPr>
              <a:t> </a:t>
            </a: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specialize</a:t>
            </a:r>
            <a:r>
              <a:rPr lang="fr-FR" sz="1600" dirty="0">
                <a:solidFill>
                  <a:schemeClr val="dk1"/>
                </a:solidFill>
                <a:latin typeface="Poppins" panose="00000500000000000000" pitchFamily="2" charset="0"/>
                <a:ea typeface="Poltawski Nowy"/>
                <a:cs typeface="Poppins" panose="00000500000000000000" pitchFamily="2" charset="0"/>
                <a:sym typeface="Poltawski Nowy"/>
              </a:rPr>
              <a:t> in MERN stack</a:t>
            </a:r>
          </a:p>
          <a:p>
            <a:pPr>
              <a:buClr>
                <a:schemeClr val="tx1"/>
              </a:buCl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President</a:t>
            </a:r>
            <a:r>
              <a:rPr lang="fr-FR" sz="1600" dirty="0">
                <a:solidFill>
                  <a:schemeClr val="dk1"/>
                </a:solidFill>
                <a:latin typeface="Poppins" panose="00000500000000000000" pitchFamily="2" charset="0"/>
                <a:ea typeface="Poltawski Nowy"/>
                <a:cs typeface="Poppins" panose="00000500000000000000" pitchFamily="2" charset="0"/>
                <a:sym typeface="Poltawski Nowy"/>
              </a:rPr>
              <a:t> of BDE  </a:t>
            </a:r>
          </a:p>
          <a:p>
            <a:pPr marL="342900" indent="-342900">
              <a:buClr>
                <a:schemeClr val="tx1"/>
              </a:buClr>
              <a:buFont typeface="Arial" panose="020B0604020202020204" pitchFamily="34" charset="0"/>
              <a:buChar cha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Decision</a:t>
            </a:r>
            <a:r>
              <a:rPr lang="fr-FR" sz="1600" dirty="0">
                <a:solidFill>
                  <a:schemeClr val="dk1"/>
                </a:solidFill>
                <a:latin typeface="Poppins" panose="00000500000000000000" pitchFamily="2" charset="0"/>
                <a:ea typeface="Poltawski Nowy"/>
                <a:cs typeface="Poppins" panose="00000500000000000000" pitchFamily="2" charset="0"/>
                <a:sym typeface="Poltawski Nowy"/>
              </a:rPr>
              <a:t> maker </a:t>
            </a:r>
          </a:p>
          <a:p>
            <a:pPr marL="342900" indent="-342900">
              <a:buClr>
                <a:schemeClr val="tx1"/>
              </a:buClr>
              <a:buFont typeface="Arial" panose="020B0604020202020204" pitchFamily="34" charset="0"/>
              <a:buChar cha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ppins" panose="00000500000000000000" pitchFamily="2" charset="0"/>
                <a:ea typeface="Poltawski Nowy"/>
                <a:cs typeface="Poppins" panose="00000500000000000000" pitchFamily="2" charset="0"/>
                <a:sym typeface="Poltawski Nowy"/>
              </a:rPr>
              <a:t>Promises :</a:t>
            </a:r>
          </a:p>
          <a:p>
            <a:pPr>
              <a:buClr>
                <a:schemeClr val="tx1"/>
              </a:buCl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228600" lvl="8" indent="-228600">
              <a:buClr>
                <a:schemeClr val="tx1"/>
              </a:buClr>
              <a:buFont typeface="+mj-lt"/>
              <a:buAutoNum type="arabicPeriod"/>
            </a:pPr>
            <a:r>
              <a:rPr lang="en-US" sz="1200" dirty="0">
                <a:solidFill>
                  <a:schemeClr val="dk1"/>
                </a:solidFill>
                <a:latin typeface="Poppins" panose="00000500000000000000" pitchFamily="2" charset="0"/>
                <a:ea typeface="Poltawski Nowy"/>
                <a:cs typeface="Poppins" panose="00000500000000000000" pitchFamily="2" charset="0"/>
                <a:sym typeface="Poltawski Nowy"/>
              </a:rPr>
              <a:t>Act as the primary voice for students, representing their needs and concerns.</a:t>
            </a:r>
          </a:p>
          <a:p>
            <a:pPr marL="228600" lvl="8" indent="-228600">
              <a:buClr>
                <a:schemeClr val="tx1"/>
              </a:buClr>
              <a:buFont typeface="+mj-lt"/>
              <a:buAutoNum type="arabicPeriod"/>
            </a:pPr>
            <a:endParaRPr lang="en-US" sz="1200" dirty="0">
              <a:solidFill>
                <a:schemeClr val="dk1"/>
              </a:solidFill>
              <a:latin typeface="Poppins" panose="00000500000000000000" pitchFamily="2" charset="0"/>
              <a:ea typeface="Poltawski Nowy"/>
              <a:cs typeface="Poppins" panose="00000500000000000000" pitchFamily="2" charset="0"/>
              <a:sym typeface="Poltawski Nowy"/>
            </a:endParaRPr>
          </a:p>
          <a:p>
            <a:pPr marL="228600" lvl="8" indent="-228600">
              <a:buClr>
                <a:schemeClr val="tx1"/>
              </a:buClr>
              <a:buFont typeface="+mj-lt"/>
              <a:buAutoNum type="arabicPeriod"/>
            </a:pPr>
            <a:r>
              <a:rPr lang="en-US" sz="1200" dirty="0">
                <a:solidFill>
                  <a:schemeClr val="dk1"/>
                </a:solidFill>
                <a:latin typeface="Poppins" panose="00000500000000000000" pitchFamily="2" charset="0"/>
                <a:ea typeface="Poltawski Nowy"/>
                <a:cs typeface="Poppins" panose="00000500000000000000" pitchFamily="2" charset="0"/>
                <a:sym typeface="Poltawski Nowy"/>
              </a:rPr>
              <a:t>Plan activities, events, and workshops that enrich student life.</a:t>
            </a:r>
            <a:endParaRPr lang="fr-FR" sz="12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endParaRPr lang="fr-MA" sz="2800" dirty="0">
              <a:solidFill>
                <a:schemeClr val="dk1"/>
              </a:solidFill>
              <a:latin typeface="Poltawski Nowy"/>
              <a:ea typeface="Poltawski Nowy"/>
              <a:sym typeface="Poltawski Nowy"/>
            </a:endParaRPr>
          </a:p>
        </p:txBody>
      </p:sp>
      <p:pic>
        <p:nvPicPr>
          <p:cNvPr id="6" name="Picture 7" descr="A person wearing a head scarf&#10;&#10;Description automatically generated">
            <a:extLst>
              <a:ext uri="{FF2B5EF4-FFF2-40B4-BE49-F238E27FC236}">
                <a16:creationId xmlns:a16="http://schemas.microsoft.com/office/drawing/2014/main" id="{87DC833B-0C57-261E-385D-9E73B0F18A46}"/>
              </a:ext>
            </a:extLst>
          </p:cNvPr>
          <p:cNvPicPr>
            <a:picLocks noChangeAspect="1"/>
          </p:cNvPicPr>
          <p:nvPr/>
        </p:nvPicPr>
        <p:blipFill>
          <a:blip r:embed="rId3"/>
          <a:stretch>
            <a:fillRect/>
          </a:stretch>
        </p:blipFill>
        <p:spPr>
          <a:xfrm>
            <a:off x="552451" y="5556885"/>
            <a:ext cx="2785109" cy="2785110"/>
          </a:xfrm>
          <a:prstGeom prst="rect">
            <a:avLst/>
          </a:prstGeom>
        </p:spPr>
      </p:pic>
    </p:spTree>
    <p:extLst>
      <p:ext uri="{BB962C8B-B14F-4D97-AF65-F5344CB8AC3E}">
        <p14:creationId xmlns:p14="http://schemas.microsoft.com/office/powerpoint/2010/main" val="14858150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DBD4B8-4C5E-C851-2F6F-042F827D98C8}"/>
              </a:ext>
            </a:extLst>
          </p:cNvPr>
          <p:cNvSpPr txBox="1"/>
          <p:nvPr/>
        </p:nvSpPr>
        <p:spPr>
          <a:xfrm>
            <a:off x="3716020" y="205740"/>
            <a:ext cx="4411980" cy="769441"/>
          </a:xfrm>
          <a:prstGeom prst="rect">
            <a:avLst/>
          </a:prstGeom>
          <a:noFill/>
        </p:spPr>
        <p:txBody>
          <a:bodyPr wrap="square" rtlCol="0">
            <a:spAutoFit/>
          </a:bodyPr>
          <a:lstStyle/>
          <a:p>
            <a:r>
              <a:rPr lang="fr-FR" sz="4400" dirty="0" err="1">
                <a:solidFill>
                  <a:schemeClr val="dk1"/>
                </a:solidFill>
                <a:latin typeface="Poppins" panose="00000500000000000000" pitchFamily="2" charset="0"/>
                <a:ea typeface="Poltawski Nowy"/>
                <a:cs typeface="Poppins" panose="00000500000000000000" pitchFamily="2" charset="0"/>
                <a:sym typeface="Poltawski Nowy"/>
              </a:rPr>
              <a:t>Vice-President</a:t>
            </a:r>
            <a:endParaRPr lang="fr-MA" sz="4400" dirty="0">
              <a:solidFill>
                <a:schemeClr val="dk1"/>
              </a:solidFill>
              <a:latin typeface="Poppins" panose="00000500000000000000" pitchFamily="2" charset="0"/>
              <a:ea typeface="Poltawski Nowy"/>
              <a:cs typeface="Poppins" panose="00000500000000000000" pitchFamily="2" charset="0"/>
              <a:sym typeface="Poltawski Nowy"/>
            </a:endParaRPr>
          </a:p>
        </p:txBody>
      </p:sp>
      <p:sp>
        <p:nvSpPr>
          <p:cNvPr id="5" name="TextBox 4">
            <a:extLst>
              <a:ext uri="{FF2B5EF4-FFF2-40B4-BE49-F238E27FC236}">
                <a16:creationId xmlns:a16="http://schemas.microsoft.com/office/drawing/2014/main" id="{B3ED46FF-9550-ECAC-E790-15D08B7AD000}"/>
              </a:ext>
            </a:extLst>
          </p:cNvPr>
          <p:cNvSpPr txBox="1"/>
          <p:nvPr/>
        </p:nvSpPr>
        <p:spPr>
          <a:xfrm>
            <a:off x="3726180" y="1042035"/>
            <a:ext cx="5250180" cy="3477875"/>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Tawba</a:t>
            </a:r>
            <a:r>
              <a:rPr lang="fr-FR" sz="1600" dirty="0">
                <a:solidFill>
                  <a:schemeClr val="dk1"/>
                </a:solidFill>
                <a:latin typeface="Poppins" panose="00000500000000000000" pitchFamily="2" charset="0"/>
                <a:ea typeface="Poltawski Nowy"/>
                <a:cs typeface="Poppins" panose="00000500000000000000" pitchFamily="2" charset="0"/>
                <a:sym typeface="Poltawski Nowy"/>
              </a:rPr>
              <a:t> </a:t>
            </a: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Zehaf</a:t>
            </a: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ppins" panose="00000500000000000000" pitchFamily="2" charset="0"/>
                <a:ea typeface="Poltawski Nowy"/>
                <a:cs typeface="Poppins" panose="00000500000000000000" pitchFamily="2" charset="0"/>
                <a:sym typeface="Poltawski Nowy"/>
              </a:rPr>
              <a:t>Full stack </a:t>
            </a: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developer</a:t>
            </a: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a:buClr>
                <a:schemeClr val="tx1"/>
              </a:buCl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Vice-President</a:t>
            </a:r>
            <a:r>
              <a:rPr lang="fr-FR" sz="1600" dirty="0">
                <a:solidFill>
                  <a:schemeClr val="dk1"/>
                </a:solidFill>
                <a:latin typeface="Poppins" panose="00000500000000000000" pitchFamily="2" charset="0"/>
                <a:ea typeface="Poltawski Nowy"/>
                <a:cs typeface="Poppins" panose="00000500000000000000" pitchFamily="2" charset="0"/>
                <a:sym typeface="Poltawski Nowy"/>
              </a:rPr>
              <a:t> of BDE  </a:t>
            </a:r>
          </a:p>
          <a:p>
            <a:pPr marL="342900" indent="-342900">
              <a:buClr>
                <a:schemeClr val="tx1"/>
              </a:buClr>
              <a:buFont typeface="Arial" panose="020B0604020202020204" pitchFamily="34" charset="0"/>
              <a:buChar cha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ppins" panose="00000500000000000000" pitchFamily="2" charset="0"/>
                <a:ea typeface="Poltawski Nowy"/>
                <a:cs typeface="Poppins" panose="00000500000000000000" pitchFamily="2" charset="0"/>
                <a:sym typeface="Poltawski Nowy"/>
              </a:rPr>
              <a:t>Assist the </a:t>
            </a: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President</a:t>
            </a:r>
            <a:r>
              <a:rPr lang="fr-FR" sz="1600" dirty="0">
                <a:solidFill>
                  <a:schemeClr val="dk1"/>
                </a:solidFill>
                <a:latin typeface="Poppins" panose="00000500000000000000" pitchFamily="2" charset="0"/>
                <a:ea typeface="Poltawski Nowy"/>
                <a:cs typeface="Poppins" panose="00000500000000000000" pitchFamily="2" charset="0"/>
                <a:sym typeface="Poltawski Nowy"/>
              </a:rPr>
              <a:t> in </a:t>
            </a: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decision</a:t>
            </a:r>
            <a:r>
              <a:rPr lang="fr-FR" sz="1600" dirty="0">
                <a:solidFill>
                  <a:schemeClr val="dk1"/>
                </a:solidFill>
                <a:latin typeface="Poppins" panose="00000500000000000000" pitchFamily="2" charset="0"/>
                <a:ea typeface="Poltawski Nowy"/>
                <a:cs typeface="Poppins" panose="00000500000000000000" pitchFamily="2" charset="0"/>
                <a:sym typeface="Poltawski Nowy"/>
              </a:rPr>
              <a:t> </a:t>
            </a: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making</a:t>
            </a: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ppins" panose="00000500000000000000" pitchFamily="2" charset="0"/>
                <a:ea typeface="Poltawski Nowy"/>
                <a:cs typeface="Poppins" panose="00000500000000000000" pitchFamily="2" charset="0"/>
                <a:sym typeface="Poltawski Nowy"/>
              </a:rPr>
              <a:t>Promises :</a:t>
            </a:r>
          </a:p>
          <a:p>
            <a:pPr>
              <a:buClr>
                <a:schemeClr val="tx1"/>
              </a:buCl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228600" lvl="8" indent="-228600">
              <a:buClr>
                <a:schemeClr val="tx1"/>
              </a:buClr>
              <a:buFont typeface="+mj-lt"/>
              <a:buAutoNum type="arabicPeriod"/>
            </a:pPr>
            <a:r>
              <a:rPr lang="en-US" sz="1200" dirty="0">
                <a:solidFill>
                  <a:schemeClr val="dk1"/>
                </a:solidFill>
                <a:latin typeface="Poppins" panose="00000500000000000000" pitchFamily="2" charset="0"/>
                <a:ea typeface="Poltawski Nowy"/>
                <a:cs typeface="Poppins" panose="00000500000000000000" pitchFamily="2" charset="0"/>
                <a:sym typeface="Poltawski Nowy"/>
              </a:rPr>
              <a:t>Ensure students’ opinions are heard and their suggestions are considered.</a:t>
            </a:r>
          </a:p>
          <a:p>
            <a:pPr marL="228600" lvl="8" indent="-228600">
              <a:buClr>
                <a:schemeClr val="tx1"/>
              </a:buClr>
              <a:buFont typeface="+mj-lt"/>
              <a:buAutoNum type="arabicPeriod"/>
            </a:pPr>
            <a:endParaRPr lang="en-US" sz="1200" dirty="0">
              <a:solidFill>
                <a:schemeClr val="dk1"/>
              </a:solidFill>
              <a:latin typeface="Poppins" panose="00000500000000000000" pitchFamily="2" charset="0"/>
              <a:ea typeface="Poltawski Nowy"/>
              <a:cs typeface="Poppins" panose="00000500000000000000" pitchFamily="2" charset="0"/>
              <a:sym typeface="Poltawski Nowy"/>
            </a:endParaRPr>
          </a:p>
          <a:p>
            <a:pPr marL="228600" lvl="8" indent="-228600">
              <a:buClr>
                <a:schemeClr val="tx1"/>
              </a:buClr>
              <a:buFont typeface="+mj-lt"/>
              <a:buAutoNum type="arabicPeriod"/>
            </a:pPr>
            <a:r>
              <a:rPr lang="en-US" sz="1200" dirty="0">
                <a:solidFill>
                  <a:schemeClr val="dk1"/>
                </a:solidFill>
                <a:latin typeface="Poppins" panose="00000500000000000000" pitchFamily="2" charset="0"/>
                <a:ea typeface="Poltawski Nowy"/>
                <a:cs typeface="Poppins" panose="00000500000000000000" pitchFamily="2" charset="0"/>
                <a:sym typeface="Poltawski Nowy"/>
              </a:rPr>
              <a:t>Encourage collaboration and networking among students and with industry professionals.</a:t>
            </a:r>
            <a:endParaRPr lang="fr-MA" sz="2800" dirty="0">
              <a:solidFill>
                <a:schemeClr val="dk1"/>
              </a:solidFill>
              <a:latin typeface="Poppins" panose="00000500000000000000" pitchFamily="2" charset="0"/>
              <a:ea typeface="Poltawski Nowy"/>
              <a:cs typeface="Poppins" panose="00000500000000000000" pitchFamily="2" charset="0"/>
              <a:sym typeface="Poltawski Nowy"/>
            </a:endParaRPr>
          </a:p>
        </p:txBody>
      </p:sp>
      <p:pic>
        <p:nvPicPr>
          <p:cNvPr id="8" name="Picture 7" descr="A person wearing a head scarf&#10;&#10;Description automatically generated">
            <a:extLst>
              <a:ext uri="{FF2B5EF4-FFF2-40B4-BE49-F238E27FC236}">
                <a16:creationId xmlns:a16="http://schemas.microsoft.com/office/drawing/2014/main" id="{45405BDF-B371-48F1-B7C4-BFD013817034}"/>
              </a:ext>
            </a:extLst>
          </p:cNvPr>
          <p:cNvPicPr>
            <a:picLocks noChangeAspect="1"/>
          </p:cNvPicPr>
          <p:nvPr/>
        </p:nvPicPr>
        <p:blipFill>
          <a:blip r:embed="rId2"/>
          <a:stretch>
            <a:fillRect/>
          </a:stretch>
        </p:blipFill>
        <p:spPr>
          <a:xfrm>
            <a:off x="552450" y="1042035"/>
            <a:ext cx="2785109" cy="2785110"/>
          </a:xfrm>
          <a:prstGeom prst="rect">
            <a:avLst/>
          </a:prstGeom>
        </p:spPr>
      </p:pic>
      <p:pic>
        <p:nvPicPr>
          <p:cNvPr id="3" name="Picture 2" descr="A person smiling at the camera&#10;&#10;Description automatically generated">
            <a:extLst>
              <a:ext uri="{FF2B5EF4-FFF2-40B4-BE49-F238E27FC236}">
                <a16:creationId xmlns:a16="http://schemas.microsoft.com/office/drawing/2014/main" id="{883F68B7-B5C6-C6AF-D01C-0C6616C09E7D}"/>
              </a:ext>
            </a:extLst>
          </p:cNvPr>
          <p:cNvPicPr>
            <a:picLocks noChangeAspect="1"/>
          </p:cNvPicPr>
          <p:nvPr/>
        </p:nvPicPr>
        <p:blipFill>
          <a:blip r:embed="rId3"/>
          <a:stretch>
            <a:fillRect/>
          </a:stretch>
        </p:blipFill>
        <p:spPr>
          <a:xfrm>
            <a:off x="552450" y="-3132864"/>
            <a:ext cx="2785110" cy="2785110"/>
          </a:xfrm>
          <a:prstGeom prst="rect">
            <a:avLst/>
          </a:prstGeom>
        </p:spPr>
      </p:pic>
      <p:pic>
        <p:nvPicPr>
          <p:cNvPr id="6" name="Picture 5" descr="A person in a black shirt&#10;&#10;Description automatically generated">
            <a:extLst>
              <a:ext uri="{FF2B5EF4-FFF2-40B4-BE49-F238E27FC236}">
                <a16:creationId xmlns:a16="http://schemas.microsoft.com/office/drawing/2014/main" id="{B44285FE-11EF-B67E-98E5-572F9BD5B5B0}"/>
              </a:ext>
            </a:extLst>
          </p:cNvPr>
          <p:cNvPicPr>
            <a:picLocks noChangeAspect="1"/>
          </p:cNvPicPr>
          <p:nvPr/>
        </p:nvPicPr>
        <p:blipFill>
          <a:blip r:embed="rId4"/>
          <a:stretch>
            <a:fillRect/>
          </a:stretch>
        </p:blipFill>
        <p:spPr>
          <a:xfrm>
            <a:off x="552450" y="5614035"/>
            <a:ext cx="2769023" cy="2796957"/>
          </a:xfrm>
          <a:prstGeom prst="rect">
            <a:avLst/>
          </a:prstGeom>
        </p:spPr>
      </p:pic>
    </p:spTree>
    <p:extLst>
      <p:ext uri="{BB962C8B-B14F-4D97-AF65-F5344CB8AC3E}">
        <p14:creationId xmlns:p14="http://schemas.microsoft.com/office/powerpoint/2010/main" val="3345739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DBD4B8-4C5E-C851-2F6F-042F827D98C8}"/>
              </a:ext>
            </a:extLst>
          </p:cNvPr>
          <p:cNvSpPr txBox="1"/>
          <p:nvPr/>
        </p:nvSpPr>
        <p:spPr>
          <a:xfrm>
            <a:off x="3703320" y="228600"/>
            <a:ext cx="5440680" cy="1200329"/>
          </a:xfrm>
          <a:prstGeom prst="rect">
            <a:avLst/>
          </a:prstGeom>
          <a:noFill/>
        </p:spPr>
        <p:txBody>
          <a:bodyPr wrap="square" rtlCol="0">
            <a:spAutoFit/>
          </a:bodyPr>
          <a:lstStyle/>
          <a:p>
            <a:r>
              <a:rPr lang="fr-FR" sz="3600" dirty="0" err="1">
                <a:solidFill>
                  <a:schemeClr val="dk1"/>
                </a:solidFill>
                <a:latin typeface="Poppins" panose="00000500000000000000" pitchFamily="2" charset="0"/>
                <a:ea typeface="Poltawski Nowy"/>
                <a:cs typeface="Poppins" panose="00000500000000000000" pitchFamily="2" charset="0"/>
                <a:sym typeface="Poltawski Nowy"/>
              </a:rPr>
              <a:t>Responsible</a:t>
            </a:r>
            <a:r>
              <a:rPr lang="fr-FR" sz="3600" dirty="0">
                <a:solidFill>
                  <a:schemeClr val="dk1"/>
                </a:solidFill>
                <a:latin typeface="Poppins" panose="00000500000000000000" pitchFamily="2" charset="0"/>
                <a:ea typeface="Poltawski Nowy"/>
                <a:cs typeface="Poppins" panose="00000500000000000000" pitchFamily="2" charset="0"/>
                <a:sym typeface="Poltawski Nowy"/>
              </a:rPr>
              <a:t> for </a:t>
            </a:r>
            <a:r>
              <a:rPr lang="fr-FR" sz="3600" dirty="0" err="1">
                <a:solidFill>
                  <a:schemeClr val="dk1"/>
                </a:solidFill>
                <a:latin typeface="Poppins" panose="00000500000000000000" pitchFamily="2" charset="0"/>
                <a:ea typeface="Poltawski Nowy"/>
                <a:cs typeface="Poppins" panose="00000500000000000000" pitchFamily="2" charset="0"/>
                <a:sym typeface="Poltawski Nowy"/>
              </a:rPr>
              <a:t>External</a:t>
            </a:r>
            <a:r>
              <a:rPr lang="fr-FR" sz="3600" dirty="0">
                <a:solidFill>
                  <a:schemeClr val="dk1"/>
                </a:solidFill>
                <a:latin typeface="Poppins" panose="00000500000000000000" pitchFamily="2" charset="0"/>
                <a:ea typeface="Poltawski Nowy"/>
                <a:cs typeface="Poppins" panose="00000500000000000000" pitchFamily="2" charset="0"/>
                <a:sym typeface="Poltawski Nowy"/>
              </a:rPr>
              <a:t> Relations</a:t>
            </a:r>
            <a:endParaRPr lang="fr-MA" sz="3600" dirty="0">
              <a:solidFill>
                <a:schemeClr val="dk1"/>
              </a:solidFill>
              <a:latin typeface="Poppins" panose="00000500000000000000" pitchFamily="2" charset="0"/>
              <a:ea typeface="Poltawski Nowy"/>
              <a:cs typeface="Poppins" panose="00000500000000000000" pitchFamily="2" charset="0"/>
              <a:sym typeface="Poltawski Nowy"/>
            </a:endParaRPr>
          </a:p>
        </p:txBody>
      </p:sp>
      <p:sp>
        <p:nvSpPr>
          <p:cNvPr id="5" name="TextBox 4">
            <a:extLst>
              <a:ext uri="{FF2B5EF4-FFF2-40B4-BE49-F238E27FC236}">
                <a16:creationId xmlns:a16="http://schemas.microsoft.com/office/drawing/2014/main" id="{B3ED46FF-9550-ECAC-E790-15D08B7AD000}"/>
              </a:ext>
            </a:extLst>
          </p:cNvPr>
          <p:cNvSpPr txBox="1"/>
          <p:nvPr/>
        </p:nvSpPr>
        <p:spPr>
          <a:xfrm>
            <a:off x="3893820" y="1499056"/>
            <a:ext cx="5250180" cy="3354765"/>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fr-FR" sz="1600" dirty="0">
                <a:solidFill>
                  <a:schemeClr val="dk1"/>
                </a:solidFill>
                <a:latin typeface="Poppins" panose="00000500000000000000" pitchFamily="2" charset="0"/>
                <a:ea typeface="Poltawski Nowy"/>
                <a:cs typeface="Poppins" panose="00000500000000000000" pitchFamily="2" charset="0"/>
                <a:sym typeface="Poltawski Nowy"/>
              </a:rPr>
              <a:t>Yasser </a:t>
            </a: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Aboufaris</a:t>
            </a: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ppins" panose="00000500000000000000" pitchFamily="2" charset="0"/>
                <a:ea typeface="Poltawski Nowy"/>
                <a:cs typeface="Poppins" panose="00000500000000000000" pitchFamily="2" charset="0"/>
                <a:sym typeface="Poltawski Nowy"/>
              </a:rPr>
              <a:t>Junior front end </a:t>
            </a: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developer</a:t>
            </a: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a:buClr>
                <a:schemeClr val="tx1"/>
              </a:buCl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Responsible</a:t>
            </a:r>
            <a:r>
              <a:rPr lang="fr-FR" sz="1600" dirty="0">
                <a:solidFill>
                  <a:schemeClr val="dk1"/>
                </a:solidFill>
                <a:latin typeface="Poppins" panose="00000500000000000000" pitchFamily="2" charset="0"/>
                <a:ea typeface="Poltawski Nowy"/>
                <a:cs typeface="Poppins" panose="00000500000000000000" pitchFamily="2" charset="0"/>
                <a:sym typeface="Poltawski Nowy"/>
              </a:rPr>
              <a:t> for </a:t>
            </a: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External</a:t>
            </a:r>
            <a:r>
              <a:rPr lang="fr-FR" sz="1600" dirty="0">
                <a:solidFill>
                  <a:schemeClr val="dk1"/>
                </a:solidFill>
                <a:latin typeface="Poppins" panose="00000500000000000000" pitchFamily="2" charset="0"/>
                <a:ea typeface="Poltawski Nowy"/>
                <a:cs typeface="Poppins" panose="00000500000000000000" pitchFamily="2" charset="0"/>
                <a:sym typeface="Poltawski Nowy"/>
              </a:rPr>
              <a:t> Relations of BDE  </a:t>
            </a:r>
          </a:p>
          <a:p>
            <a:pPr marL="342900" indent="-342900">
              <a:buClr>
                <a:schemeClr val="tx1"/>
              </a:buClr>
              <a:buFont typeface="Arial" panose="020B0604020202020204" pitchFamily="34" charset="0"/>
              <a:buChar cha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ppins" panose="00000500000000000000" pitchFamily="2" charset="0"/>
                <a:ea typeface="Poltawski Nowy"/>
                <a:cs typeface="Poppins" panose="00000500000000000000" pitchFamily="2" charset="0"/>
                <a:sym typeface="Poltawski Nowy"/>
              </a:rPr>
              <a:t>Promises :</a:t>
            </a:r>
          </a:p>
          <a:p>
            <a:pPr>
              <a:buClr>
                <a:schemeClr val="tx1"/>
              </a:buCl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228600" lvl="8" indent="-228600">
              <a:buClr>
                <a:schemeClr val="tx1"/>
              </a:buClr>
              <a:buFont typeface="+mj-lt"/>
              <a:buAutoNum type="arabicPeriod"/>
            </a:pPr>
            <a:r>
              <a:rPr lang="en-US" sz="1200" dirty="0">
                <a:solidFill>
                  <a:schemeClr val="dk1"/>
                </a:solidFill>
                <a:latin typeface="Poppins" panose="00000500000000000000" pitchFamily="2" charset="0"/>
                <a:ea typeface="Poltawski Nowy"/>
                <a:cs typeface="Poppins" panose="00000500000000000000" pitchFamily="2" charset="0"/>
                <a:sym typeface="Poltawski Nowy"/>
              </a:rPr>
              <a:t>Identify and establish partnerships with companies, organizations, and professionals that align with the BDE’s goals and the interests of students</a:t>
            </a:r>
          </a:p>
          <a:p>
            <a:pPr marL="228600" lvl="8" indent="-228600">
              <a:buClr>
                <a:schemeClr val="tx1"/>
              </a:buClr>
              <a:buFont typeface="+mj-lt"/>
              <a:buAutoNum type="arabicPeriod"/>
            </a:pPr>
            <a:endParaRPr lang="en-US" sz="1200" dirty="0">
              <a:solidFill>
                <a:schemeClr val="dk1"/>
              </a:solidFill>
              <a:latin typeface="Poppins" panose="00000500000000000000" pitchFamily="2" charset="0"/>
              <a:ea typeface="Poltawski Nowy"/>
              <a:cs typeface="Poppins" panose="00000500000000000000" pitchFamily="2" charset="0"/>
              <a:sym typeface="Poltawski Nowy"/>
            </a:endParaRPr>
          </a:p>
          <a:p>
            <a:pPr marL="228600" lvl="8" indent="-228600">
              <a:buClr>
                <a:schemeClr val="tx1"/>
              </a:buClr>
              <a:buFont typeface="+mj-lt"/>
              <a:buAutoNum type="arabicPeriod"/>
            </a:pPr>
            <a:r>
              <a:rPr lang="en-US" sz="1200" dirty="0">
                <a:solidFill>
                  <a:schemeClr val="dk1"/>
                </a:solidFill>
                <a:latin typeface="Poppins" panose="00000500000000000000" pitchFamily="2" charset="0"/>
                <a:ea typeface="Poltawski Nowy"/>
                <a:cs typeface="Poppins" panose="00000500000000000000" pitchFamily="2" charset="0"/>
                <a:sym typeface="Poltawski Nowy"/>
              </a:rPr>
              <a:t>Seek opportunities for sponsorships, internships, and job placements for students, bringing value to the student community</a:t>
            </a:r>
            <a:endParaRPr lang="fr-MA" sz="2800" dirty="0">
              <a:solidFill>
                <a:schemeClr val="dk1"/>
              </a:solidFill>
              <a:latin typeface="Poppins" panose="00000500000000000000" pitchFamily="2" charset="0"/>
              <a:ea typeface="Poltawski Nowy"/>
              <a:cs typeface="Poppins" panose="00000500000000000000" pitchFamily="2" charset="0"/>
              <a:sym typeface="Poltawski Nowy"/>
            </a:endParaRPr>
          </a:p>
        </p:txBody>
      </p:sp>
      <p:pic>
        <p:nvPicPr>
          <p:cNvPr id="6" name="Picture 5" descr="A person in a black shirt&#10;&#10;Description automatically generated">
            <a:extLst>
              <a:ext uri="{FF2B5EF4-FFF2-40B4-BE49-F238E27FC236}">
                <a16:creationId xmlns:a16="http://schemas.microsoft.com/office/drawing/2014/main" id="{7E15DB06-631B-31E9-3A4F-EB281778130B}"/>
              </a:ext>
            </a:extLst>
          </p:cNvPr>
          <p:cNvPicPr>
            <a:picLocks noChangeAspect="1"/>
          </p:cNvPicPr>
          <p:nvPr/>
        </p:nvPicPr>
        <p:blipFill>
          <a:blip r:embed="rId2"/>
          <a:stretch>
            <a:fillRect/>
          </a:stretch>
        </p:blipFill>
        <p:spPr>
          <a:xfrm>
            <a:off x="568535" y="1042035"/>
            <a:ext cx="2769023" cy="2796957"/>
          </a:xfrm>
          <a:prstGeom prst="rect">
            <a:avLst/>
          </a:prstGeom>
        </p:spPr>
      </p:pic>
      <p:pic>
        <p:nvPicPr>
          <p:cNvPr id="2" name="Picture 7" descr="A person wearing a head scarf&#10;&#10;Description automatically generated">
            <a:extLst>
              <a:ext uri="{FF2B5EF4-FFF2-40B4-BE49-F238E27FC236}">
                <a16:creationId xmlns:a16="http://schemas.microsoft.com/office/drawing/2014/main" id="{5A4D2455-F3F0-EDE5-A35D-8B1305E92519}"/>
              </a:ext>
            </a:extLst>
          </p:cNvPr>
          <p:cNvPicPr>
            <a:picLocks noChangeAspect="1"/>
          </p:cNvPicPr>
          <p:nvPr/>
        </p:nvPicPr>
        <p:blipFill>
          <a:blip r:embed="rId3"/>
          <a:stretch>
            <a:fillRect/>
          </a:stretch>
        </p:blipFill>
        <p:spPr>
          <a:xfrm>
            <a:off x="568535" y="-3146506"/>
            <a:ext cx="2785109" cy="2785110"/>
          </a:xfrm>
          <a:prstGeom prst="rect">
            <a:avLst/>
          </a:prstGeom>
        </p:spPr>
      </p:pic>
      <p:pic>
        <p:nvPicPr>
          <p:cNvPr id="3" name="Picture 6" descr="A person with a mustache wearing a blue shirt&#10;&#10;Description automatically generated">
            <a:extLst>
              <a:ext uri="{FF2B5EF4-FFF2-40B4-BE49-F238E27FC236}">
                <a16:creationId xmlns:a16="http://schemas.microsoft.com/office/drawing/2014/main" id="{856A85AD-EA47-F096-1A43-86A433918F7B}"/>
              </a:ext>
            </a:extLst>
          </p:cNvPr>
          <p:cNvPicPr>
            <a:picLocks noChangeAspect="1"/>
          </p:cNvPicPr>
          <p:nvPr/>
        </p:nvPicPr>
        <p:blipFill>
          <a:blip r:embed="rId4"/>
          <a:stretch>
            <a:fillRect/>
          </a:stretch>
        </p:blipFill>
        <p:spPr>
          <a:xfrm>
            <a:off x="568534" y="5559958"/>
            <a:ext cx="2769023" cy="2796957"/>
          </a:xfrm>
          <a:prstGeom prst="rect">
            <a:avLst/>
          </a:prstGeom>
        </p:spPr>
      </p:pic>
    </p:spTree>
    <p:extLst>
      <p:ext uri="{BB962C8B-B14F-4D97-AF65-F5344CB8AC3E}">
        <p14:creationId xmlns:p14="http://schemas.microsoft.com/office/powerpoint/2010/main" val="23030862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DBD4B8-4C5E-C851-2F6F-042F827D98C8}"/>
              </a:ext>
            </a:extLst>
          </p:cNvPr>
          <p:cNvSpPr txBox="1"/>
          <p:nvPr/>
        </p:nvSpPr>
        <p:spPr>
          <a:xfrm>
            <a:off x="3703320" y="228600"/>
            <a:ext cx="5440680" cy="1200329"/>
          </a:xfrm>
          <a:prstGeom prst="rect">
            <a:avLst/>
          </a:prstGeom>
          <a:noFill/>
        </p:spPr>
        <p:txBody>
          <a:bodyPr wrap="square" rtlCol="0">
            <a:spAutoFit/>
          </a:bodyPr>
          <a:lstStyle/>
          <a:p>
            <a:r>
              <a:rPr lang="fr-FR" sz="3600" dirty="0" err="1">
                <a:solidFill>
                  <a:schemeClr val="dk1"/>
                </a:solidFill>
                <a:latin typeface="Poppins" panose="00000500000000000000" pitchFamily="2" charset="0"/>
                <a:ea typeface="Poltawski Nowy"/>
                <a:cs typeface="Poppins" panose="00000500000000000000" pitchFamily="2" charset="0"/>
                <a:sym typeface="Poltawski Nowy"/>
              </a:rPr>
              <a:t>Responsible</a:t>
            </a:r>
            <a:r>
              <a:rPr lang="fr-FR" sz="3600" dirty="0">
                <a:solidFill>
                  <a:schemeClr val="dk1"/>
                </a:solidFill>
                <a:latin typeface="Poppins" panose="00000500000000000000" pitchFamily="2" charset="0"/>
                <a:ea typeface="Poltawski Nowy"/>
                <a:cs typeface="Poppins" panose="00000500000000000000" pitchFamily="2" charset="0"/>
                <a:sym typeface="Poltawski Nowy"/>
              </a:rPr>
              <a:t> for </a:t>
            </a:r>
            <a:r>
              <a:rPr lang="fr-FR" sz="3600" dirty="0" err="1">
                <a:solidFill>
                  <a:schemeClr val="dk1"/>
                </a:solidFill>
                <a:latin typeface="Poppins" panose="00000500000000000000" pitchFamily="2" charset="0"/>
                <a:ea typeface="Poltawski Nowy"/>
                <a:cs typeface="Poppins" panose="00000500000000000000" pitchFamily="2" charset="0"/>
                <a:sym typeface="Poltawski Nowy"/>
              </a:rPr>
              <a:t>External</a:t>
            </a:r>
            <a:r>
              <a:rPr lang="fr-FR" sz="3600" dirty="0">
                <a:solidFill>
                  <a:schemeClr val="dk1"/>
                </a:solidFill>
                <a:latin typeface="Poppins" panose="00000500000000000000" pitchFamily="2" charset="0"/>
                <a:ea typeface="Poltawski Nowy"/>
                <a:cs typeface="Poppins" panose="00000500000000000000" pitchFamily="2" charset="0"/>
                <a:sym typeface="Poltawski Nowy"/>
              </a:rPr>
              <a:t> Relations</a:t>
            </a:r>
            <a:endParaRPr lang="fr-MA" sz="3600" dirty="0">
              <a:solidFill>
                <a:schemeClr val="dk1"/>
              </a:solidFill>
              <a:latin typeface="Poppins" panose="00000500000000000000" pitchFamily="2" charset="0"/>
              <a:ea typeface="Poltawski Nowy"/>
              <a:cs typeface="Poppins" panose="00000500000000000000" pitchFamily="2" charset="0"/>
              <a:sym typeface="Poltawski Nowy"/>
            </a:endParaRPr>
          </a:p>
        </p:txBody>
      </p:sp>
      <p:sp>
        <p:nvSpPr>
          <p:cNvPr id="5" name="TextBox 4">
            <a:extLst>
              <a:ext uri="{FF2B5EF4-FFF2-40B4-BE49-F238E27FC236}">
                <a16:creationId xmlns:a16="http://schemas.microsoft.com/office/drawing/2014/main" id="{B3ED46FF-9550-ECAC-E790-15D08B7AD000}"/>
              </a:ext>
            </a:extLst>
          </p:cNvPr>
          <p:cNvSpPr txBox="1"/>
          <p:nvPr/>
        </p:nvSpPr>
        <p:spPr>
          <a:xfrm>
            <a:off x="3893820" y="1499056"/>
            <a:ext cx="5250180" cy="3354765"/>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fr-FR" sz="1600" dirty="0">
                <a:solidFill>
                  <a:schemeClr val="dk1"/>
                </a:solidFill>
                <a:latin typeface="Poppins" panose="00000500000000000000" pitchFamily="2" charset="0"/>
                <a:ea typeface="Poltawski Nowy"/>
                <a:cs typeface="Poppins" panose="00000500000000000000" pitchFamily="2" charset="0"/>
                <a:sym typeface="Poltawski Nowy"/>
              </a:rPr>
              <a:t>Abdelmalek </a:t>
            </a:r>
            <a:r>
              <a:rPr lang="fr-FR" sz="1600" dirty="0" err="1">
                <a:solidFill>
                  <a:schemeClr val="tx1"/>
                </a:solidFill>
                <a:latin typeface="Poppins" panose="00000500000000000000" pitchFamily="2" charset="0"/>
                <a:ea typeface="Poltawski Nowy"/>
                <a:cs typeface="Poppins" panose="00000500000000000000" pitchFamily="2" charset="0"/>
                <a:sym typeface="Poltawski Nowy"/>
              </a:rPr>
              <a:t>Labid</a:t>
            </a:r>
            <a:endParaRPr lang="fr-FR" sz="1600" dirty="0">
              <a:solidFill>
                <a:schemeClr val="tx1"/>
              </a:solidFill>
              <a:latin typeface="Poppins" panose="00000500000000000000" pitchFamily="2" charset="0"/>
              <a:ea typeface="Poltawski Nowy"/>
              <a:cs typeface="Poppins" panose="00000500000000000000" pitchFamily="2" charset="0"/>
              <a:sym typeface="Poltawski Nowy"/>
            </a:endParaRPr>
          </a:p>
          <a:p>
            <a:pPr>
              <a:buClr>
                <a:schemeClr val="tx1"/>
              </a:buCl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ppins" panose="00000500000000000000" pitchFamily="2" charset="0"/>
                <a:ea typeface="Poltawski Nowy"/>
                <a:cs typeface="Poppins" panose="00000500000000000000" pitchFamily="2" charset="0"/>
                <a:sym typeface="Poltawski Nowy"/>
              </a:rPr>
              <a:t>Junior front end </a:t>
            </a: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developer</a:t>
            </a: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a:buClr>
                <a:schemeClr val="tx1"/>
              </a:buCl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Responsible</a:t>
            </a:r>
            <a:r>
              <a:rPr lang="fr-FR" sz="1600" dirty="0">
                <a:solidFill>
                  <a:schemeClr val="dk1"/>
                </a:solidFill>
                <a:latin typeface="Poppins" panose="00000500000000000000" pitchFamily="2" charset="0"/>
                <a:ea typeface="Poltawski Nowy"/>
                <a:cs typeface="Poppins" panose="00000500000000000000" pitchFamily="2" charset="0"/>
                <a:sym typeface="Poltawski Nowy"/>
              </a:rPr>
              <a:t> for </a:t>
            </a: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External</a:t>
            </a:r>
            <a:r>
              <a:rPr lang="fr-FR" sz="1600" dirty="0">
                <a:solidFill>
                  <a:schemeClr val="dk1"/>
                </a:solidFill>
                <a:latin typeface="Poppins" panose="00000500000000000000" pitchFamily="2" charset="0"/>
                <a:ea typeface="Poltawski Nowy"/>
                <a:cs typeface="Poppins" panose="00000500000000000000" pitchFamily="2" charset="0"/>
                <a:sym typeface="Poltawski Nowy"/>
              </a:rPr>
              <a:t> Relations of BDE  </a:t>
            </a:r>
          </a:p>
          <a:p>
            <a:pPr marL="342900" indent="-342900">
              <a:buClr>
                <a:schemeClr val="tx1"/>
              </a:buClr>
              <a:buFont typeface="Arial" panose="020B0604020202020204" pitchFamily="34" charset="0"/>
              <a:buChar cha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ppins" panose="00000500000000000000" pitchFamily="2" charset="0"/>
                <a:ea typeface="Poltawski Nowy"/>
                <a:cs typeface="Poppins" panose="00000500000000000000" pitchFamily="2" charset="0"/>
                <a:sym typeface="Poltawski Nowy"/>
              </a:rPr>
              <a:t>Promises :</a:t>
            </a:r>
          </a:p>
          <a:p>
            <a:pPr>
              <a:buClr>
                <a:schemeClr val="tx1"/>
              </a:buCl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228600" lvl="8" indent="-228600">
              <a:buClr>
                <a:schemeClr val="tx1"/>
              </a:buClr>
              <a:buFont typeface="+mj-lt"/>
              <a:buAutoNum type="arabicPeriod"/>
            </a:pPr>
            <a:r>
              <a:rPr lang="en-US" sz="1200" dirty="0">
                <a:solidFill>
                  <a:schemeClr val="dk1"/>
                </a:solidFill>
                <a:latin typeface="Poppins" panose="00000500000000000000" pitchFamily="2" charset="0"/>
                <a:ea typeface="Poltawski Nowy"/>
                <a:cs typeface="Poppins" panose="00000500000000000000" pitchFamily="2" charset="0"/>
                <a:sym typeface="Poltawski Nowy"/>
              </a:rPr>
              <a:t>Manage all formal communications, including emails, presentations, and proposals between the BDE and external parties…</a:t>
            </a:r>
          </a:p>
          <a:p>
            <a:pPr marL="228600" lvl="8" indent="-228600">
              <a:buClr>
                <a:schemeClr val="tx1"/>
              </a:buClr>
              <a:buFont typeface="+mj-lt"/>
              <a:buAutoNum type="arabicPeriod"/>
            </a:pPr>
            <a:endParaRPr lang="en-US" sz="1200" dirty="0">
              <a:solidFill>
                <a:schemeClr val="dk1"/>
              </a:solidFill>
              <a:latin typeface="Poppins" panose="00000500000000000000" pitchFamily="2" charset="0"/>
              <a:ea typeface="Poltawski Nowy"/>
              <a:cs typeface="Poppins" panose="00000500000000000000" pitchFamily="2" charset="0"/>
              <a:sym typeface="Poltawski Nowy"/>
            </a:endParaRPr>
          </a:p>
          <a:p>
            <a:pPr marL="228600" lvl="8" indent="-228600">
              <a:buClr>
                <a:schemeClr val="tx1"/>
              </a:buClr>
              <a:buFont typeface="+mj-lt"/>
              <a:buAutoNum type="arabicPeriod"/>
            </a:pPr>
            <a:r>
              <a:rPr lang="en-US" sz="1200" dirty="0">
                <a:solidFill>
                  <a:schemeClr val="dk1"/>
                </a:solidFill>
                <a:latin typeface="Poppins" panose="00000500000000000000" pitchFamily="2" charset="0"/>
                <a:ea typeface="Poltawski Nowy"/>
                <a:cs typeface="Poppins" panose="00000500000000000000" pitchFamily="2" charset="0"/>
                <a:sym typeface="Poltawski Nowy"/>
              </a:rPr>
              <a:t>Stay updated on industry trends and identify potential opportunities that would benefit students or enhance the BDE’s offerings.</a:t>
            </a:r>
          </a:p>
        </p:txBody>
      </p:sp>
      <p:pic>
        <p:nvPicPr>
          <p:cNvPr id="7" name="Picture 6" descr="A person with a mustache wearing a blue shirt&#10;&#10;Description automatically generated">
            <a:extLst>
              <a:ext uri="{FF2B5EF4-FFF2-40B4-BE49-F238E27FC236}">
                <a16:creationId xmlns:a16="http://schemas.microsoft.com/office/drawing/2014/main" id="{BA47532B-0877-C780-102F-00B63AAAC167}"/>
              </a:ext>
            </a:extLst>
          </p:cNvPr>
          <p:cNvPicPr>
            <a:picLocks noChangeAspect="1"/>
          </p:cNvPicPr>
          <p:nvPr/>
        </p:nvPicPr>
        <p:blipFill>
          <a:blip r:embed="rId2"/>
          <a:stretch>
            <a:fillRect/>
          </a:stretch>
        </p:blipFill>
        <p:spPr>
          <a:xfrm>
            <a:off x="568535" y="1042035"/>
            <a:ext cx="2769023" cy="2796957"/>
          </a:xfrm>
          <a:prstGeom prst="rect">
            <a:avLst/>
          </a:prstGeom>
        </p:spPr>
      </p:pic>
      <p:pic>
        <p:nvPicPr>
          <p:cNvPr id="2" name="Picture 5" descr="A person in a black shirt&#10;&#10;Description automatically generated">
            <a:extLst>
              <a:ext uri="{FF2B5EF4-FFF2-40B4-BE49-F238E27FC236}">
                <a16:creationId xmlns:a16="http://schemas.microsoft.com/office/drawing/2014/main" id="{598ECC6D-C0C6-BBD6-93EB-41B370C1E199}"/>
              </a:ext>
            </a:extLst>
          </p:cNvPr>
          <p:cNvPicPr>
            <a:picLocks noChangeAspect="1"/>
          </p:cNvPicPr>
          <p:nvPr/>
        </p:nvPicPr>
        <p:blipFill>
          <a:blip r:embed="rId3"/>
          <a:stretch>
            <a:fillRect/>
          </a:stretch>
        </p:blipFill>
        <p:spPr>
          <a:xfrm>
            <a:off x="568534" y="-3023603"/>
            <a:ext cx="2769023" cy="2796957"/>
          </a:xfrm>
          <a:prstGeom prst="rect">
            <a:avLst/>
          </a:prstGeom>
        </p:spPr>
      </p:pic>
      <p:pic>
        <p:nvPicPr>
          <p:cNvPr id="3" name="Picture 10" descr="A person with a beard and mustache&#10;&#10;Description automatically generated">
            <a:extLst>
              <a:ext uri="{FF2B5EF4-FFF2-40B4-BE49-F238E27FC236}">
                <a16:creationId xmlns:a16="http://schemas.microsoft.com/office/drawing/2014/main" id="{E89CB043-388D-1908-0B20-60EA0D58C01C}"/>
              </a:ext>
            </a:extLst>
          </p:cNvPr>
          <p:cNvPicPr>
            <a:picLocks noChangeAspect="1"/>
          </p:cNvPicPr>
          <p:nvPr/>
        </p:nvPicPr>
        <p:blipFill>
          <a:blip r:embed="rId4"/>
          <a:stretch>
            <a:fillRect/>
          </a:stretch>
        </p:blipFill>
        <p:spPr>
          <a:xfrm>
            <a:off x="568534" y="5643532"/>
            <a:ext cx="2769023" cy="2785111"/>
          </a:xfrm>
          <a:prstGeom prst="rect">
            <a:avLst/>
          </a:prstGeom>
        </p:spPr>
      </p:pic>
    </p:spTree>
    <p:extLst>
      <p:ext uri="{BB962C8B-B14F-4D97-AF65-F5344CB8AC3E}">
        <p14:creationId xmlns:p14="http://schemas.microsoft.com/office/powerpoint/2010/main" val="3571054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DBD4B8-4C5E-C851-2F6F-042F827D98C8}"/>
              </a:ext>
            </a:extLst>
          </p:cNvPr>
          <p:cNvSpPr txBox="1"/>
          <p:nvPr/>
        </p:nvSpPr>
        <p:spPr>
          <a:xfrm>
            <a:off x="4274820" y="205740"/>
            <a:ext cx="4411980" cy="769441"/>
          </a:xfrm>
          <a:prstGeom prst="rect">
            <a:avLst/>
          </a:prstGeom>
          <a:noFill/>
        </p:spPr>
        <p:txBody>
          <a:bodyPr wrap="square" rtlCol="0">
            <a:spAutoFit/>
          </a:bodyPr>
          <a:lstStyle/>
          <a:p>
            <a:r>
              <a:rPr lang="fr-FR" sz="4400" dirty="0">
                <a:solidFill>
                  <a:schemeClr val="dk1"/>
                </a:solidFill>
                <a:latin typeface="Poppins" panose="00000500000000000000" pitchFamily="2" charset="0"/>
                <a:ea typeface="Poltawski Nowy"/>
                <a:cs typeface="Poppins" panose="00000500000000000000" pitchFamily="2" charset="0"/>
                <a:sym typeface="Poltawski Nowy"/>
              </a:rPr>
              <a:t>Advisor</a:t>
            </a:r>
            <a:endParaRPr lang="fr-MA" sz="4400" dirty="0">
              <a:solidFill>
                <a:schemeClr val="dk1"/>
              </a:solidFill>
              <a:latin typeface="Poppins" panose="00000500000000000000" pitchFamily="2" charset="0"/>
              <a:ea typeface="Poltawski Nowy"/>
              <a:cs typeface="Poppins" panose="00000500000000000000" pitchFamily="2" charset="0"/>
              <a:sym typeface="Poltawski Nowy"/>
            </a:endParaRPr>
          </a:p>
        </p:txBody>
      </p:sp>
      <p:sp>
        <p:nvSpPr>
          <p:cNvPr id="5" name="TextBox 4">
            <a:extLst>
              <a:ext uri="{FF2B5EF4-FFF2-40B4-BE49-F238E27FC236}">
                <a16:creationId xmlns:a16="http://schemas.microsoft.com/office/drawing/2014/main" id="{B3ED46FF-9550-ECAC-E790-15D08B7AD000}"/>
              </a:ext>
            </a:extLst>
          </p:cNvPr>
          <p:cNvSpPr txBox="1"/>
          <p:nvPr/>
        </p:nvSpPr>
        <p:spPr>
          <a:xfrm>
            <a:off x="3726180" y="1042035"/>
            <a:ext cx="5250180" cy="2985433"/>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Abderrahmmane</a:t>
            </a:r>
            <a:r>
              <a:rPr lang="fr-FR" sz="1600" dirty="0">
                <a:solidFill>
                  <a:schemeClr val="dk1"/>
                </a:solidFill>
                <a:latin typeface="Poppins" panose="00000500000000000000" pitchFamily="2" charset="0"/>
                <a:ea typeface="Poltawski Nowy"/>
                <a:cs typeface="Poppins" panose="00000500000000000000" pitchFamily="2" charset="0"/>
                <a:sym typeface="Poltawski Nowy"/>
              </a:rPr>
              <a:t> Rabeh</a:t>
            </a:r>
          </a:p>
          <a:p>
            <a:pPr marL="342900" indent="-342900">
              <a:buClr>
                <a:schemeClr val="tx1"/>
              </a:buClr>
              <a:buFont typeface="Arial" panose="020B0604020202020204" pitchFamily="34" charset="0"/>
              <a:buChar cha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ppins" panose="00000500000000000000" pitchFamily="2" charset="0"/>
                <a:ea typeface="Poltawski Nowy"/>
                <a:cs typeface="Poppins" panose="00000500000000000000" pitchFamily="2" charset="0"/>
                <a:sym typeface="Poltawski Nowy"/>
              </a:rPr>
              <a:t>Full stack </a:t>
            </a: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developer</a:t>
            </a:r>
            <a:r>
              <a:rPr lang="fr-FR" sz="1600" dirty="0">
                <a:solidFill>
                  <a:schemeClr val="dk1"/>
                </a:solidFill>
                <a:latin typeface="Poppins" panose="00000500000000000000" pitchFamily="2" charset="0"/>
                <a:ea typeface="Poltawski Nowy"/>
                <a:cs typeface="Poppins" panose="00000500000000000000" pitchFamily="2" charset="0"/>
                <a:sym typeface="Poltawski Nowy"/>
              </a:rPr>
              <a:t> MERN / LARAVEL</a:t>
            </a:r>
          </a:p>
          <a:p>
            <a:pPr>
              <a:buClr>
                <a:schemeClr val="tx1"/>
              </a:buCl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ppins" panose="00000500000000000000" pitchFamily="2" charset="0"/>
                <a:ea typeface="Poltawski Nowy"/>
                <a:cs typeface="Poppins" panose="00000500000000000000" pitchFamily="2" charset="0"/>
                <a:sym typeface="Poltawski Nowy"/>
              </a:rPr>
              <a:t>Advisor of BDE  </a:t>
            </a:r>
          </a:p>
          <a:p>
            <a:pPr marL="342900" indent="-342900">
              <a:buClr>
                <a:schemeClr val="tx1"/>
              </a:buClr>
              <a:buFont typeface="Arial" panose="020B0604020202020204" pitchFamily="34" charset="0"/>
              <a:buChar cha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ppins" panose="00000500000000000000" pitchFamily="2" charset="0"/>
                <a:ea typeface="Poltawski Nowy"/>
                <a:cs typeface="Poppins" panose="00000500000000000000" pitchFamily="2" charset="0"/>
                <a:sym typeface="Poltawski Nowy"/>
              </a:rPr>
              <a:t>Promises :</a:t>
            </a:r>
          </a:p>
          <a:p>
            <a:pPr>
              <a:buClr>
                <a:schemeClr val="tx1"/>
              </a:buCl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228600" lvl="8" indent="-228600">
              <a:buClr>
                <a:schemeClr val="tx1"/>
              </a:buClr>
              <a:buFont typeface="+mj-lt"/>
              <a:buAutoNum type="arabicPeriod"/>
            </a:pPr>
            <a:r>
              <a:rPr lang="en-US" sz="1200" dirty="0">
                <a:solidFill>
                  <a:schemeClr val="dk1"/>
                </a:solidFill>
                <a:latin typeface="Poppins" panose="00000500000000000000" pitchFamily="2" charset="0"/>
                <a:ea typeface="Poltawski Nowy"/>
                <a:cs typeface="Poppins" panose="00000500000000000000" pitchFamily="2" charset="0"/>
                <a:sym typeface="Poltawski Nowy"/>
              </a:rPr>
              <a:t>Share knowledge and experience to help them navigate challenges and make informed decisions.</a:t>
            </a:r>
          </a:p>
          <a:p>
            <a:pPr marL="228600" lvl="8" indent="-228600">
              <a:buClr>
                <a:schemeClr val="tx1"/>
              </a:buClr>
              <a:buFont typeface="+mj-lt"/>
              <a:buAutoNum type="arabicPeriod"/>
            </a:pPr>
            <a:endParaRPr lang="en-US" sz="1200" dirty="0">
              <a:solidFill>
                <a:schemeClr val="dk1"/>
              </a:solidFill>
              <a:latin typeface="Poppins" panose="00000500000000000000" pitchFamily="2" charset="0"/>
              <a:ea typeface="Poltawski Nowy"/>
              <a:cs typeface="Poppins" panose="00000500000000000000" pitchFamily="2" charset="0"/>
              <a:sym typeface="Poltawski Nowy"/>
            </a:endParaRPr>
          </a:p>
          <a:p>
            <a:pPr marL="228600" lvl="8" indent="-228600">
              <a:buClr>
                <a:schemeClr val="tx1"/>
              </a:buClr>
              <a:buFont typeface="+mj-lt"/>
              <a:buAutoNum type="arabicPeriod"/>
            </a:pPr>
            <a:r>
              <a:rPr lang="en-US" sz="1200" dirty="0">
                <a:solidFill>
                  <a:schemeClr val="dk1"/>
                </a:solidFill>
                <a:latin typeface="Poppins" panose="00000500000000000000" pitchFamily="2" charset="0"/>
                <a:ea typeface="Poltawski Nowy"/>
                <a:cs typeface="Poppins" panose="00000500000000000000" pitchFamily="2" charset="0"/>
                <a:sym typeface="Poltawski Nowy"/>
              </a:rPr>
              <a:t>Mediate any conflicts within the BDE team or between the BDE and students.</a:t>
            </a:r>
            <a:endParaRPr lang="fr-MA" sz="2800" dirty="0">
              <a:solidFill>
                <a:schemeClr val="dk1"/>
              </a:solidFill>
              <a:latin typeface="Poppins" panose="00000500000000000000" pitchFamily="2" charset="0"/>
              <a:ea typeface="Poltawski Nowy"/>
              <a:cs typeface="Poppins" panose="00000500000000000000" pitchFamily="2" charset="0"/>
              <a:sym typeface="Poltawski Nowy"/>
            </a:endParaRPr>
          </a:p>
        </p:txBody>
      </p:sp>
      <p:pic>
        <p:nvPicPr>
          <p:cNvPr id="11" name="Picture 10" descr="A person with a beard and mustache&#10;&#10;Description automatically generated">
            <a:extLst>
              <a:ext uri="{FF2B5EF4-FFF2-40B4-BE49-F238E27FC236}">
                <a16:creationId xmlns:a16="http://schemas.microsoft.com/office/drawing/2014/main" id="{050BE2EA-53CD-FAF5-A612-3AB43537A1C4}"/>
              </a:ext>
            </a:extLst>
          </p:cNvPr>
          <p:cNvPicPr>
            <a:picLocks noChangeAspect="1"/>
          </p:cNvPicPr>
          <p:nvPr/>
        </p:nvPicPr>
        <p:blipFill>
          <a:blip r:embed="rId2"/>
          <a:stretch>
            <a:fillRect/>
          </a:stretch>
        </p:blipFill>
        <p:spPr>
          <a:xfrm>
            <a:off x="568536" y="1042035"/>
            <a:ext cx="2769023" cy="2785111"/>
          </a:xfrm>
          <a:prstGeom prst="rect">
            <a:avLst/>
          </a:prstGeom>
        </p:spPr>
      </p:pic>
      <p:pic>
        <p:nvPicPr>
          <p:cNvPr id="2" name="Picture 5" descr="A person with short dark hair&#10;&#10;Description automatically generated">
            <a:extLst>
              <a:ext uri="{FF2B5EF4-FFF2-40B4-BE49-F238E27FC236}">
                <a16:creationId xmlns:a16="http://schemas.microsoft.com/office/drawing/2014/main" id="{A82E6CFC-CD65-6C3C-AC67-7A91DA7B9792}"/>
              </a:ext>
            </a:extLst>
          </p:cNvPr>
          <p:cNvPicPr>
            <a:picLocks noChangeAspect="1"/>
          </p:cNvPicPr>
          <p:nvPr/>
        </p:nvPicPr>
        <p:blipFill>
          <a:blip r:embed="rId3"/>
          <a:stretch>
            <a:fillRect/>
          </a:stretch>
        </p:blipFill>
        <p:spPr>
          <a:xfrm>
            <a:off x="568536" y="5559958"/>
            <a:ext cx="2769023" cy="2785111"/>
          </a:xfrm>
          <a:prstGeom prst="rect">
            <a:avLst/>
          </a:prstGeom>
        </p:spPr>
      </p:pic>
      <p:pic>
        <p:nvPicPr>
          <p:cNvPr id="3" name="Picture 6" descr="A person with a mustache wearing a blue shirt&#10;&#10;Description automatically generated">
            <a:extLst>
              <a:ext uri="{FF2B5EF4-FFF2-40B4-BE49-F238E27FC236}">
                <a16:creationId xmlns:a16="http://schemas.microsoft.com/office/drawing/2014/main" id="{143315DC-1D0F-AA2A-2050-58963FC6EC2F}"/>
              </a:ext>
            </a:extLst>
          </p:cNvPr>
          <p:cNvPicPr>
            <a:picLocks noChangeAspect="1"/>
          </p:cNvPicPr>
          <p:nvPr/>
        </p:nvPicPr>
        <p:blipFill>
          <a:blip r:embed="rId4"/>
          <a:stretch>
            <a:fillRect/>
          </a:stretch>
        </p:blipFill>
        <p:spPr>
          <a:xfrm>
            <a:off x="568536" y="-3305223"/>
            <a:ext cx="2769023" cy="2796957"/>
          </a:xfrm>
          <a:prstGeom prst="rect">
            <a:avLst/>
          </a:prstGeom>
        </p:spPr>
      </p:pic>
    </p:spTree>
    <p:extLst>
      <p:ext uri="{BB962C8B-B14F-4D97-AF65-F5344CB8AC3E}">
        <p14:creationId xmlns:p14="http://schemas.microsoft.com/office/powerpoint/2010/main" val="42203143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DBD4B8-4C5E-C851-2F6F-042F827D98C8}"/>
              </a:ext>
            </a:extLst>
          </p:cNvPr>
          <p:cNvSpPr txBox="1"/>
          <p:nvPr/>
        </p:nvSpPr>
        <p:spPr>
          <a:xfrm>
            <a:off x="4274820" y="205740"/>
            <a:ext cx="4411980" cy="769441"/>
          </a:xfrm>
          <a:prstGeom prst="rect">
            <a:avLst/>
          </a:prstGeom>
          <a:noFill/>
        </p:spPr>
        <p:txBody>
          <a:bodyPr wrap="square" rtlCol="0">
            <a:spAutoFit/>
          </a:bodyPr>
          <a:lstStyle/>
          <a:p>
            <a:r>
              <a:rPr lang="fr-FR" sz="4400" dirty="0">
                <a:solidFill>
                  <a:schemeClr val="dk1"/>
                </a:solidFill>
                <a:latin typeface="Poppins" panose="00000500000000000000" pitchFamily="2" charset="0"/>
                <a:ea typeface="Poltawski Nowy"/>
                <a:cs typeface="Poppins" panose="00000500000000000000" pitchFamily="2" charset="0"/>
                <a:sym typeface="Poltawski Nowy"/>
              </a:rPr>
              <a:t>Advisor</a:t>
            </a:r>
            <a:endParaRPr lang="fr-MA" sz="4400" dirty="0">
              <a:solidFill>
                <a:schemeClr val="dk1"/>
              </a:solidFill>
              <a:latin typeface="Poppins" panose="00000500000000000000" pitchFamily="2" charset="0"/>
              <a:ea typeface="Poltawski Nowy"/>
              <a:cs typeface="Poppins" panose="00000500000000000000" pitchFamily="2" charset="0"/>
              <a:sym typeface="Poltawski Nowy"/>
            </a:endParaRPr>
          </a:p>
        </p:txBody>
      </p:sp>
      <p:sp>
        <p:nvSpPr>
          <p:cNvPr id="5" name="TextBox 4">
            <a:extLst>
              <a:ext uri="{FF2B5EF4-FFF2-40B4-BE49-F238E27FC236}">
                <a16:creationId xmlns:a16="http://schemas.microsoft.com/office/drawing/2014/main" id="{B3ED46FF-9550-ECAC-E790-15D08B7AD000}"/>
              </a:ext>
            </a:extLst>
          </p:cNvPr>
          <p:cNvSpPr txBox="1"/>
          <p:nvPr/>
        </p:nvSpPr>
        <p:spPr>
          <a:xfrm>
            <a:off x="3726180" y="1042035"/>
            <a:ext cx="5250180" cy="2985433"/>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fr-FR" sz="1600" dirty="0">
                <a:solidFill>
                  <a:schemeClr val="dk1"/>
                </a:solidFill>
                <a:latin typeface="Poppins" panose="00000500000000000000" pitchFamily="2" charset="0"/>
                <a:ea typeface="Poltawski Nowy"/>
                <a:cs typeface="Poppins" panose="00000500000000000000" pitchFamily="2" charset="0"/>
                <a:sym typeface="Poltawski Nowy"/>
              </a:rPr>
              <a:t>Taha </a:t>
            </a: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Mlaiki</a:t>
            </a: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ppins" panose="00000500000000000000" pitchFamily="2" charset="0"/>
                <a:ea typeface="Poltawski Nowy"/>
                <a:cs typeface="Poppins" panose="00000500000000000000" pitchFamily="2" charset="0"/>
                <a:sym typeface="Poltawski Nowy"/>
              </a:rPr>
              <a:t>Full stack </a:t>
            </a: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developer</a:t>
            </a: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a:buClr>
                <a:schemeClr val="tx1"/>
              </a:buCl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ppins" panose="00000500000000000000" pitchFamily="2" charset="0"/>
                <a:ea typeface="Poltawski Nowy"/>
                <a:cs typeface="Poppins" panose="00000500000000000000" pitchFamily="2" charset="0"/>
                <a:sym typeface="Poltawski Nowy"/>
              </a:rPr>
              <a:t>Advisor of BDE  </a:t>
            </a:r>
          </a:p>
          <a:p>
            <a:pPr marL="342900" indent="-342900">
              <a:buClr>
                <a:schemeClr val="tx1"/>
              </a:buClr>
              <a:buFont typeface="Arial" panose="020B0604020202020204" pitchFamily="34" charset="0"/>
              <a:buChar cha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ppins" panose="00000500000000000000" pitchFamily="2" charset="0"/>
                <a:ea typeface="Poltawski Nowy"/>
                <a:cs typeface="Poppins" panose="00000500000000000000" pitchFamily="2" charset="0"/>
                <a:sym typeface="Poltawski Nowy"/>
              </a:rPr>
              <a:t>Promises :</a:t>
            </a:r>
          </a:p>
          <a:p>
            <a:pPr>
              <a:buClr>
                <a:schemeClr val="tx1"/>
              </a:buCl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228600" lvl="8" indent="-228600">
              <a:buClr>
                <a:schemeClr val="tx1"/>
              </a:buClr>
              <a:buFont typeface="+mj-lt"/>
              <a:buAutoNum type="arabicPeriod"/>
            </a:pPr>
            <a:r>
              <a:rPr lang="en-US" sz="1200" dirty="0">
                <a:solidFill>
                  <a:schemeClr val="dk1"/>
                </a:solidFill>
                <a:latin typeface="Poppins" panose="00000500000000000000" pitchFamily="2" charset="0"/>
                <a:ea typeface="Poltawski Nowy"/>
                <a:cs typeface="Poppins" panose="00000500000000000000" pitchFamily="2" charset="0"/>
                <a:sym typeface="Poltawski Nowy"/>
              </a:rPr>
              <a:t>Guide the BDE to approach issues with diplomacy, fairness, and open-mindedness.</a:t>
            </a:r>
          </a:p>
          <a:p>
            <a:pPr marL="228600" lvl="8" indent="-228600">
              <a:buClr>
                <a:schemeClr val="tx1"/>
              </a:buClr>
              <a:buFont typeface="+mj-lt"/>
              <a:buAutoNum type="arabicPeriod"/>
            </a:pPr>
            <a:endParaRPr lang="en-US" sz="1200" dirty="0">
              <a:solidFill>
                <a:schemeClr val="dk1"/>
              </a:solidFill>
              <a:latin typeface="Poppins" panose="00000500000000000000" pitchFamily="2" charset="0"/>
              <a:ea typeface="Poltawski Nowy"/>
              <a:cs typeface="Poppins" panose="00000500000000000000" pitchFamily="2" charset="0"/>
              <a:sym typeface="Poltawski Nowy"/>
            </a:endParaRPr>
          </a:p>
          <a:p>
            <a:pPr marL="228600" lvl="8" indent="-228600">
              <a:buClr>
                <a:schemeClr val="tx1"/>
              </a:buClr>
              <a:buFont typeface="+mj-lt"/>
              <a:buAutoNum type="arabicPeriod"/>
            </a:pPr>
            <a:r>
              <a:rPr lang="en-US" sz="1200" dirty="0">
                <a:solidFill>
                  <a:schemeClr val="dk1"/>
                </a:solidFill>
                <a:latin typeface="Poppins" panose="00000500000000000000" pitchFamily="2" charset="0"/>
                <a:ea typeface="Poltawski Nowy"/>
                <a:cs typeface="Poppins" panose="00000500000000000000" pitchFamily="2" charset="0"/>
                <a:sym typeface="Poltawski Nowy"/>
              </a:rPr>
              <a:t>Ensure that events align with the mission of the BDE and bring real value to students.</a:t>
            </a:r>
            <a:endParaRPr lang="fr-MA" sz="2800" dirty="0">
              <a:solidFill>
                <a:schemeClr val="dk1"/>
              </a:solidFill>
              <a:latin typeface="Poppins" panose="00000500000000000000" pitchFamily="2" charset="0"/>
              <a:ea typeface="Poltawski Nowy"/>
              <a:cs typeface="Poppins" panose="00000500000000000000" pitchFamily="2" charset="0"/>
              <a:sym typeface="Poltawski Nowy"/>
            </a:endParaRPr>
          </a:p>
        </p:txBody>
      </p:sp>
      <p:pic>
        <p:nvPicPr>
          <p:cNvPr id="6" name="Picture 5" descr="A person with short dark hair&#10;&#10;Description automatically generated">
            <a:extLst>
              <a:ext uri="{FF2B5EF4-FFF2-40B4-BE49-F238E27FC236}">
                <a16:creationId xmlns:a16="http://schemas.microsoft.com/office/drawing/2014/main" id="{416819B8-AA1F-716D-63D2-D8E75B261D3A}"/>
              </a:ext>
            </a:extLst>
          </p:cNvPr>
          <p:cNvPicPr>
            <a:picLocks noChangeAspect="1"/>
          </p:cNvPicPr>
          <p:nvPr/>
        </p:nvPicPr>
        <p:blipFill>
          <a:blip r:embed="rId2"/>
          <a:stretch>
            <a:fillRect/>
          </a:stretch>
        </p:blipFill>
        <p:spPr>
          <a:xfrm>
            <a:off x="568536" y="1042035"/>
            <a:ext cx="2769023" cy="2785111"/>
          </a:xfrm>
          <a:prstGeom prst="rect">
            <a:avLst/>
          </a:prstGeom>
        </p:spPr>
      </p:pic>
      <p:pic>
        <p:nvPicPr>
          <p:cNvPr id="2" name="Picture 10" descr="A person with a beard and mustache&#10;&#10;Description automatically generated">
            <a:extLst>
              <a:ext uri="{FF2B5EF4-FFF2-40B4-BE49-F238E27FC236}">
                <a16:creationId xmlns:a16="http://schemas.microsoft.com/office/drawing/2014/main" id="{3BA91B53-1650-5694-58DE-AACE91CB27E9}"/>
              </a:ext>
            </a:extLst>
          </p:cNvPr>
          <p:cNvPicPr>
            <a:picLocks noChangeAspect="1"/>
          </p:cNvPicPr>
          <p:nvPr/>
        </p:nvPicPr>
        <p:blipFill>
          <a:blip r:embed="rId3"/>
          <a:stretch>
            <a:fillRect/>
          </a:stretch>
        </p:blipFill>
        <p:spPr>
          <a:xfrm>
            <a:off x="568536" y="-3613539"/>
            <a:ext cx="2769023" cy="2785111"/>
          </a:xfrm>
          <a:prstGeom prst="rect">
            <a:avLst/>
          </a:prstGeom>
        </p:spPr>
      </p:pic>
      <p:pic>
        <p:nvPicPr>
          <p:cNvPr id="3" name="Picture 6" descr="A person with glasses and a mustache&#10;&#10;Description automatically generated">
            <a:extLst>
              <a:ext uri="{FF2B5EF4-FFF2-40B4-BE49-F238E27FC236}">
                <a16:creationId xmlns:a16="http://schemas.microsoft.com/office/drawing/2014/main" id="{7FDB15D7-7E98-E520-6B39-D53AB42ED32C}"/>
              </a:ext>
            </a:extLst>
          </p:cNvPr>
          <p:cNvPicPr>
            <a:picLocks noChangeAspect="1"/>
          </p:cNvPicPr>
          <p:nvPr/>
        </p:nvPicPr>
        <p:blipFill>
          <a:blip r:embed="rId4"/>
          <a:stretch>
            <a:fillRect/>
          </a:stretch>
        </p:blipFill>
        <p:spPr>
          <a:xfrm>
            <a:off x="568535" y="5697609"/>
            <a:ext cx="2769023" cy="2796957"/>
          </a:xfrm>
          <a:prstGeom prst="rect">
            <a:avLst/>
          </a:prstGeom>
        </p:spPr>
      </p:pic>
    </p:spTree>
    <p:extLst>
      <p:ext uri="{BB962C8B-B14F-4D97-AF65-F5344CB8AC3E}">
        <p14:creationId xmlns:p14="http://schemas.microsoft.com/office/powerpoint/2010/main" val="1271134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DBD4B8-4C5E-C851-2F6F-042F827D98C8}"/>
              </a:ext>
            </a:extLst>
          </p:cNvPr>
          <p:cNvSpPr txBox="1"/>
          <p:nvPr/>
        </p:nvSpPr>
        <p:spPr>
          <a:xfrm>
            <a:off x="4274820" y="205740"/>
            <a:ext cx="4411980" cy="769441"/>
          </a:xfrm>
          <a:prstGeom prst="rect">
            <a:avLst/>
          </a:prstGeom>
          <a:noFill/>
        </p:spPr>
        <p:txBody>
          <a:bodyPr wrap="square" rtlCol="0">
            <a:spAutoFit/>
          </a:bodyPr>
          <a:lstStyle/>
          <a:p>
            <a:r>
              <a:rPr lang="fr-FR" sz="4400" dirty="0" err="1">
                <a:solidFill>
                  <a:schemeClr val="dk1"/>
                </a:solidFill>
                <a:latin typeface="Poppins" panose="00000500000000000000" pitchFamily="2" charset="0"/>
                <a:ea typeface="Poltawski Nowy"/>
                <a:cs typeface="Poppins" panose="00000500000000000000" pitchFamily="2" charset="0"/>
                <a:sym typeface="Poltawski Nowy"/>
              </a:rPr>
              <a:t>Treasurer</a:t>
            </a:r>
            <a:endParaRPr lang="fr-MA" sz="4400" dirty="0">
              <a:solidFill>
                <a:schemeClr val="dk1"/>
              </a:solidFill>
              <a:latin typeface="Poppins" panose="00000500000000000000" pitchFamily="2" charset="0"/>
              <a:ea typeface="Poltawski Nowy"/>
              <a:cs typeface="Poppins" panose="00000500000000000000" pitchFamily="2" charset="0"/>
              <a:sym typeface="Poltawski Nowy"/>
            </a:endParaRPr>
          </a:p>
        </p:txBody>
      </p:sp>
      <p:sp>
        <p:nvSpPr>
          <p:cNvPr id="5" name="TextBox 4">
            <a:extLst>
              <a:ext uri="{FF2B5EF4-FFF2-40B4-BE49-F238E27FC236}">
                <a16:creationId xmlns:a16="http://schemas.microsoft.com/office/drawing/2014/main" id="{B3ED46FF-9550-ECAC-E790-15D08B7AD000}"/>
              </a:ext>
            </a:extLst>
          </p:cNvPr>
          <p:cNvSpPr txBox="1"/>
          <p:nvPr/>
        </p:nvSpPr>
        <p:spPr>
          <a:xfrm>
            <a:off x="3726180" y="1042035"/>
            <a:ext cx="5250180" cy="317009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Ilyass</a:t>
            </a:r>
            <a:r>
              <a:rPr lang="fr-FR" sz="1600" dirty="0">
                <a:solidFill>
                  <a:schemeClr val="dk1"/>
                </a:solidFill>
                <a:latin typeface="Poppins" panose="00000500000000000000" pitchFamily="2" charset="0"/>
                <a:ea typeface="Poltawski Nowy"/>
                <a:cs typeface="Poppins" panose="00000500000000000000" pitchFamily="2" charset="0"/>
                <a:sym typeface="Poltawski Nowy"/>
              </a:rPr>
              <a:t> </a:t>
            </a: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Anida</a:t>
            </a: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ppins" panose="00000500000000000000" pitchFamily="2" charset="0"/>
                <a:ea typeface="Poltawski Nowy"/>
                <a:cs typeface="Poppins" panose="00000500000000000000" pitchFamily="2" charset="0"/>
                <a:sym typeface="Poltawski Nowy"/>
              </a:rPr>
              <a:t>Full stack </a:t>
            </a: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developer</a:t>
            </a: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a:buClr>
                <a:schemeClr val="tx1"/>
              </a:buCl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err="1">
                <a:solidFill>
                  <a:schemeClr val="dk1"/>
                </a:solidFill>
                <a:latin typeface="Poppins" panose="00000500000000000000" pitchFamily="2" charset="0"/>
                <a:ea typeface="Poltawski Nowy"/>
                <a:cs typeface="Poppins" panose="00000500000000000000" pitchFamily="2" charset="0"/>
                <a:sym typeface="Poltawski Nowy"/>
              </a:rPr>
              <a:t>Treasurer</a:t>
            </a:r>
            <a:r>
              <a:rPr lang="fr-FR" sz="1600" dirty="0">
                <a:solidFill>
                  <a:schemeClr val="dk1"/>
                </a:solidFill>
                <a:latin typeface="Poppins" panose="00000500000000000000" pitchFamily="2" charset="0"/>
                <a:ea typeface="Poltawski Nowy"/>
                <a:cs typeface="Poppins" panose="00000500000000000000" pitchFamily="2" charset="0"/>
                <a:sym typeface="Poltawski Nowy"/>
              </a:rPr>
              <a:t> of BDE  </a:t>
            </a:r>
          </a:p>
          <a:p>
            <a:pPr marL="342900" indent="-342900">
              <a:buClr>
                <a:schemeClr val="tx1"/>
              </a:buClr>
              <a:buFont typeface="Arial" panose="020B0604020202020204" pitchFamily="34" charset="0"/>
              <a:buChar cha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ppins" panose="00000500000000000000" pitchFamily="2" charset="0"/>
                <a:ea typeface="Poltawski Nowy"/>
                <a:cs typeface="Poppins" panose="00000500000000000000" pitchFamily="2" charset="0"/>
                <a:sym typeface="Poltawski Nowy"/>
              </a:rPr>
              <a:t>Promises :</a:t>
            </a:r>
          </a:p>
          <a:p>
            <a:pPr>
              <a:buClr>
                <a:schemeClr val="tx1"/>
              </a:buClr>
            </a:pPr>
            <a:endParaRPr lang="fr-FR" sz="1600" dirty="0">
              <a:solidFill>
                <a:schemeClr val="dk1"/>
              </a:solidFill>
              <a:latin typeface="Poppins" panose="00000500000000000000" pitchFamily="2" charset="0"/>
              <a:ea typeface="Poltawski Nowy"/>
              <a:cs typeface="Poppins" panose="00000500000000000000" pitchFamily="2" charset="0"/>
              <a:sym typeface="Poltawski Nowy"/>
            </a:endParaRPr>
          </a:p>
          <a:p>
            <a:pPr marL="228600" lvl="8" indent="-228600">
              <a:buClr>
                <a:schemeClr val="tx1"/>
              </a:buClr>
              <a:buFont typeface="+mj-lt"/>
              <a:buAutoNum type="arabicPeriod"/>
            </a:pPr>
            <a:r>
              <a:rPr lang="en-US" sz="1200" dirty="0">
                <a:solidFill>
                  <a:schemeClr val="dk1"/>
                </a:solidFill>
                <a:latin typeface="Poppins" panose="00000500000000000000" pitchFamily="2" charset="0"/>
                <a:ea typeface="Poltawski Nowy"/>
                <a:cs typeface="Poppins" panose="00000500000000000000" pitchFamily="2" charset="0"/>
                <a:sym typeface="Poltawski Nowy"/>
              </a:rPr>
              <a:t>Support clubs financially so they can achieve their mission, whether it’s organizing events, hosting workshops, or creating student resources</a:t>
            </a:r>
          </a:p>
          <a:p>
            <a:pPr marL="228600" lvl="8" indent="-228600">
              <a:buClr>
                <a:schemeClr val="tx1"/>
              </a:buClr>
              <a:buFont typeface="+mj-lt"/>
              <a:buAutoNum type="arabicPeriod"/>
            </a:pPr>
            <a:endParaRPr lang="en-US" sz="1200" dirty="0">
              <a:solidFill>
                <a:schemeClr val="dk1"/>
              </a:solidFill>
              <a:latin typeface="Poppins" panose="00000500000000000000" pitchFamily="2" charset="0"/>
              <a:ea typeface="Poltawski Nowy"/>
              <a:cs typeface="Poppins" panose="00000500000000000000" pitchFamily="2" charset="0"/>
              <a:sym typeface="Poltawski Nowy"/>
            </a:endParaRPr>
          </a:p>
          <a:p>
            <a:pPr marL="228600" lvl="8" indent="-228600">
              <a:buClr>
                <a:schemeClr val="tx1"/>
              </a:buClr>
              <a:buFont typeface="+mj-lt"/>
              <a:buAutoNum type="arabicPeriod"/>
            </a:pPr>
            <a:r>
              <a:rPr lang="en-US" sz="1200" dirty="0">
                <a:solidFill>
                  <a:schemeClr val="dk1"/>
                </a:solidFill>
                <a:latin typeface="Poppins" panose="00000500000000000000" pitchFamily="2" charset="0"/>
                <a:ea typeface="Poltawski Nowy"/>
                <a:cs typeface="Poppins" panose="00000500000000000000" pitchFamily="2" charset="0"/>
                <a:sym typeface="Poltawski Nowy"/>
              </a:rPr>
              <a:t>Manage relationships with sponsors, ensuring that partnerships align with the BDE’s values and mission</a:t>
            </a:r>
            <a:endParaRPr lang="fr-MA" sz="2800" dirty="0">
              <a:solidFill>
                <a:schemeClr val="dk1"/>
              </a:solidFill>
              <a:latin typeface="Poppins" panose="00000500000000000000" pitchFamily="2" charset="0"/>
              <a:ea typeface="Poltawski Nowy"/>
              <a:cs typeface="Poppins" panose="00000500000000000000" pitchFamily="2" charset="0"/>
              <a:sym typeface="Poltawski Nowy"/>
            </a:endParaRPr>
          </a:p>
        </p:txBody>
      </p:sp>
      <p:pic>
        <p:nvPicPr>
          <p:cNvPr id="7" name="Picture 6" descr="A person with glasses and a mustache&#10;&#10;Description automatically generated">
            <a:extLst>
              <a:ext uri="{FF2B5EF4-FFF2-40B4-BE49-F238E27FC236}">
                <a16:creationId xmlns:a16="http://schemas.microsoft.com/office/drawing/2014/main" id="{03ADC5D9-D9DB-75F3-F4DD-55DF4AB67D95}"/>
              </a:ext>
            </a:extLst>
          </p:cNvPr>
          <p:cNvPicPr>
            <a:picLocks noChangeAspect="1"/>
          </p:cNvPicPr>
          <p:nvPr/>
        </p:nvPicPr>
        <p:blipFill>
          <a:blip r:embed="rId2"/>
          <a:stretch>
            <a:fillRect/>
          </a:stretch>
        </p:blipFill>
        <p:spPr>
          <a:xfrm>
            <a:off x="568536" y="1045845"/>
            <a:ext cx="2769023" cy="2796957"/>
          </a:xfrm>
          <a:prstGeom prst="rect">
            <a:avLst/>
          </a:prstGeom>
        </p:spPr>
      </p:pic>
      <p:pic>
        <p:nvPicPr>
          <p:cNvPr id="2" name="Picture 5" descr="A person with short dark hair&#10;&#10;Description automatically generated">
            <a:extLst>
              <a:ext uri="{FF2B5EF4-FFF2-40B4-BE49-F238E27FC236}">
                <a16:creationId xmlns:a16="http://schemas.microsoft.com/office/drawing/2014/main" id="{3149C714-B648-CDA2-60BC-FA9E9512003E}"/>
              </a:ext>
            </a:extLst>
          </p:cNvPr>
          <p:cNvPicPr>
            <a:picLocks noChangeAspect="1"/>
          </p:cNvPicPr>
          <p:nvPr/>
        </p:nvPicPr>
        <p:blipFill>
          <a:blip r:embed="rId3"/>
          <a:stretch>
            <a:fillRect/>
          </a:stretch>
        </p:blipFill>
        <p:spPr>
          <a:xfrm>
            <a:off x="568536" y="-3141591"/>
            <a:ext cx="2769023" cy="2785111"/>
          </a:xfrm>
          <a:prstGeom prst="rect">
            <a:avLst/>
          </a:prstGeom>
        </p:spPr>
      </p:pic>
    </p:spTree>
    <p:extLst>
      <p:ext uri="{BB962C8B-B14F-4D97-AF65-F5344CB8AC3E}">
        <p14:creationId xmlns:p14="http://schemas.microsoft.com/office/powerpoint/2010/main" val="10019151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New World Order by Slidesgo">
  <a:themeElements>
    <a:clrScheme name="Simple Light">
      <a:dk1>
        <a:srgbClr val="FCFCFC"/>
      </a:dk1>
      <a:lt1>
        <a:srgbClr val="000B2A"/>
      </a:lt1>
      <a:dk2>
        <a:srgbClr val="0069AB"/>
      </a:dk2>
      <a:lt2>
        <a:srgbClr val="132F7A"/>
      </a:lt2>
      <a:accent1>
        <a:srgbClr val="0B1B53"/>
      </a:accent1>
      <a:accent2>
        <a:srgbClr val="07226C"/>
      </a:accent2>
      <a:accent3>
        <a:srgbClr val="000F36"/>
      </a:accent3>
      <a:accent4>
        <a:srgbClr val="FFFFFF"/>
      </a:accent4>
      <a:accent5>
        <a:srgbClr val="FFFFFF"/>
      </a:accent5>
      <a:accent6>
        <a:srgbClr val="FFFFFF"/>
      </a:accent6>
      <a:hlink>
        <a:srgbClr val="FCFC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507</Words>
  <Application>Microsoft Office PowerPoint</Application>
  <PresentationFormat>Affichage à l'écran (16:9)</PresentationFormat>
  <Paragraphs>101</Paragraphs>
  <Slides>12</Slides>
  <Notes>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12</vt:i4>
      </vt:variant>
    </vt:vector>
  </HeadingPairs>
  <TitlesOfParts>
    <vt:vector size="18" baseType="lpstr">
      <vt:lpstr>Poppins</vt:lpstr>
      <vt:lpstr>Wingdings</vt:lpstr>
      <vt:lpstr>Poltawski Nowy</vt:lpstr>
      <vt:lpstr>Arial</vt:lpstr>
      <vt:lpstr>Heebo</vt:lpstr>
      <vt:lpstr>New World Order by Slidesgo</vt:lpstr>
      <vt:lpstr>The LaunchPad</vt:lpstr>
      <vt:lpstr>Meet Our Team Members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Abdelhafid AIT EL MOKHTAR</cp:lastModifiedBy>
  <cp:revision>5</cp:revision>
  <dcterms:modified xsi:type="dcterms:W3CDTF">2024-11-02T21:05:22Z</dcterms:modified>
</cp:coreProperties>
</file>